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77" r:id="rId5"/>
    <p:sldId id="277" r:id="rId6"/>
    <p:sldId id="379" r:id="rId7"/>
    <p:sldId id="382" r:id="rId8"/>
    <p:sldId id="418" r:id="rId9"/>
    <p:sldId id="388" r:id="rId10"/>
    <p:sldId id="420" r:id="rId11"/>
    <p:sldId id="419" r:id="rId12"/>
    <p:sldId id="417" r:id="rId13"/>
    <p:sldId id="408" r:id="rId14"/>
    <p:sldId id="390" r:id="rId15"/>
    <p:sldId id="409" r:id="rId16"/>
    <p:sldId id="407" r:id="rId17"/>
    <p:sldId id="391" r:id="rId18"/>
    <p:sldId id="410" r:id="rId19"/>
    <p:sldId id="411" r:id="rId20"/>
    <p:sldId id="415" r:id="rId21"/>
    <p:sldId id="416" r:id="rId22"/>
    <p:sldId id="421" r:id="rId23"/>
    <p:sldId id="422"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2" clrIdx="0">
    <p:extLst>
      <p:ext uri="{19B8F6BF-5375-455C-9EA6-DF929625EA0E}">
        <p15:presenceInfo xmlns:p15="http://schemas.microsoft.com/office/powerpoint/2012/main" userId="Pascalle C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347AD-D697-4DD7-A82E-9D55F3D9D5D4}" v="89" dt="2020-11-12T13:35:03.90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61A347AD-D697-4DD7-A82E-9D55F3D9D5D4}"/>
    <pc:docChg chg="undo custSel addSld delSld modSld">
      <pc:chgData name="Pascalle Cup" userId="acdf420d-3d1b-463e-9173-44ff0cd1b36a" providerId="ADAL" clId="{61A347AD-D697-4DD7-A82E-9D55F3D9D5D4}" dt="2020-11-12T13:42:50.395" v="1416" actId="1076"/>
      <pc:docMkLst>
        <pc:docMk/>
      </pc:docMkLst>
      <pc:sldChg chg="modSp del mod">
        <pc:chgData name="Pascalle Cup" userId="acdf420d-3d1b-463e-9173-44ff0cd1b36a" providerId="ADAL" clId="{61A347AD-D697-4DD7-A82E-9D55F3D9D5D4}" dt="2020-11-12T13:03:02.792" v="171" actId="47"/>
        <pc:sldMkLst>
          <pc:docMk/>
          <pc:sldMk cId="821993888" sldId="259"/>
        </pc:sldMkLst>
        <pc:spChg chg="mod">
          <ac:chgData name="Pascalle Cup" userId="acdf420d-3d1b-463e-9173-44ff0cd1b36a" providerId="ADAL" clId="{61A347AD-D697-4DD7-A82E-9D55F3D9D5D4}" dt="2020-11-12T13:02:19.910" v="170" actId="20577"/>
          <ac:spMkLst>
            <pc:docMk/>
            <pc:sldMk cId="821993888" sldId="259"/>
            <ac:spMk id="13" creationId="{00000000-0000-0000-0000-000000000000}"/>
          </ac:spMkLst>
        </pc:spChg>
      </pc:sldChg>
      <pc:sldChg chg="addSp modSp mod">
        <pc:chgData name="Pascalle Cup" userId="acdf420d-3d1b-463e-9173-44ff0cd1b36a" providerId="ADAL" clId="{61A347AD-D697-4DD7-A82E-9D55F3D9D5D4}" dt="2020-11-05T10:20:31.292" v="116" actId="688"/>
        <pc:sldMkLst>
          <pc:docMk/>
          <pc:sldMk cId="2795870648" sldId="277"/>
        </pc:sldMkLst>
        <pc:spChg chg="add mod">
          <ac:chgData name="Pascalle Cup" userId="acdf420d-3d1b-463e-9173-44ff0cd1b36a" providerId="ADAL" clId="{61A347AD-D697-4DD7-A82E-9D55F3D9D5D4}" dt="2020-11-05T10:20:31.292" v="116" actId="688"/>
          <ac:spMkLst>
            <pc:docMk/>
            <pc:sldMk cId="2795870648" sldId="277"/>
            <ac:spMk id="3" creationId="{3EE8377E-6537-4CEE-90D5-81603FF1D7C6}"/>
          </ac:spMkLst>
        </pc:spChg>
        <pc:spChg chg="mod">
          <ac:chgData name="Pascalle Cup" userId="acdf420d-3d1b-463e-9173-44ff0cd1b36a" providerId="ADAL" clId="{61A347AD-D697-4DD7-A82E-9D55F3D9D5D4}" dt="2020-11-05T10:20:07.080" v="111" actId="20577"/>
          <ac:spMkLst>
            <pc:docMk/>
            <pc:sldMk cId="2795870648" sldId="277"/>
            <ac:spMk id="5" creationId="{651B940D-D268-494C-9A80-E8955BC16D34}"/>
          </ac:spMkLst>
        </pc:spChg>
        <pc:spChg chg="mod">
          <ac:chgData name="Pascalle Cup" userId="acdf420d-3d1b-463e-9173-44ff0cd1b36a" providerId="ADAL" clId="{61A347AD-D697-4DD7-A82E-9D55F3D9D5D4}" dt="2020-11-05T10:19:20.882" v="77" actId="1076"/>
          <ac:spMkLst>
            <pc:docMk/>
            <pc:sldMk cId="2795870648" sldId="277"/>
            <ac:spMk id="6" creationId="{C6EFB6B5-928D-40AC-B434-2F3FCFED0AD3}"/>
          </ac:spMkLst>
        </pc:spChg>
        <pc:spChg chg="mod">
          <ac:chgData name="Pascalle Cup" userId="acdf420d-3d1b-463e-9173-44ff0cd1b36a" providerId="ADAL" clId="{61A347AD-D697-4DD7-A82E-9D55F3D9D5D4}" dt="2020-11-05T10:14:43.824" v="19" actId="20577"/>
          <ac:spMkLst>
            <pc:docMk/>
            <pc:sldMk cId="2795870648" sldId="277"/>
            <ac:spMk id="7" creationId="{D5354C52-24A3-4F73-AA4F-33A06AB71EDA}"/>
          </ac:spMkLst>
        </pc:spChg>
        <pc:spChg chg="mod">
          <ac:chgData name="Pascalle Cup" userId="acdf420d-3d1b-463e-9173-44ff0cd1b36a" providerId="ADAL" clId="{61A347AD-D697-4DD7-A82E-9D55F3D9D5D4}" dt="2020-11-05T10:20:15.988" v="113" actId="1076"/>
          <ac:spMkLst>
            <pc:docMk/>
            <pc:sldMk cId="2795870648" sldId="277"/>
            <ac:spMk id="8" creationId="{22BCC29D-C3DD-4AAA-877B-CA0306D2FA85}"/>
          </ac:spMkLst>
        </pc:spChg>
        <pc:spChg chg="mod">
          <ac:chgData name="Pascalle Cup" userId="acdf420d-3d1b-463e-9173-44ff0cd1b36a" providerId="ADAL" clId="{61A347AD-D697-4DD7-A82E-9D55F3D9D5D4}" dt="2020-11-05T10:19:05.065" v="76" actId="6549"/>
          <ac:spMkLst>
            <pc:docMk/>
            <pc:sldMk cId="2795870648" sldId="277"/>
            <ac:spMk id="9" creationId="{E876462A-8166-4143-B14E-F11F5C5AEF99}"/>
          </ac:spMkLst>
        </pc:spChg>
      </pc:sldChg>
      <pc:sldChg chg="modSp mod">
        <pc:chgData name="Pascalle Cup" userId="acdf420d-3d1b-463e-9173-44ff0cd1b36a" providerId="ADAL" clId="{61A347AD-D697-4DD7-A82E-9D55F3D9D5D4}" dt="2020-11-12T12:59:36.220" v="118" actId="1076"/>
        <pc:sldMkLst>
          <pc:docMk/>
          <pc:sldMk cId="1793067045" sldId="377"/>
        </pc:sldMkLst>
        <pc:spChg chg="mod">
          <ac:chgData name="Pascalle Cup" userId="acdf420d-3d1b-463e-9173-44ff0cd1b36a" providerId="ADAL" clId="{61A347AD-D697-4DD7-A82E-9D55F3D9D5D4}" dt="2020-11-05T10:12:15.160" v="7" actId="20577"/>
          <ac:spMkLst>
            <pc:docMk/>
            <pc:sldMk cId="1793067045" sldId="377"/>
            <ac:spMk id="8" creationId="{09005DAC-FEA5-473D-9DDF-630071BC1C51}"/>
          </ac:spMkLst>
        </pc:spChg>
        <pc:picChg chg="mod">
          <ac:chgData name="Pascalle Cup" userId="acdf420d-3d1b-463e-9173-44ff0cd1b36a" providerId="ADAL" clId="{61A347AD-D697-4DD7-A82E-9D55F3D9D5D4}" dt="2020-11-12T12:59:36.220" v="118" actId="1076"/>
          <ac:picMkLst>
            <pc:docMk/>
            <pc:sldMk cId="1793067045" sldId="377"/>
            <ac:picMk id="2" creationId="{8AB174C9-55E4-4451-B577-E9783FE9842F}"/>
          </ac:picMkLst>
        </pc:picChg>
      </pc:sldChg>
      <pc:sldChg chg="modSp mod">
        <pc:chgData name="Pascalle Cup" userId="acdf420d-3d1b-463e-9173-44ff0cd1b36a" providerId="ADAL" clId="{61A347AD-D697-4DD7-A82E-9D55F3D9D5D4}" dt="2020-11-12T13:32:58.339" v="1343" actId="6549"/>
        <pc:sldMkLst>
          <pc:docMk/>
          <pc:sldMk cId="360347651" sldId="379"/>
        </pc:sldMkLst>
        <pc:spChg chg="mod">
          <ac:chgData name="Pascalle Cup" userId="acdf420d-3d1b-463e-9173-44ff0cd1b36a" providerId="ADAL" clId="{61A347AD-D697-4DD7-A82E-9D55F3D9D5D4}" dt="2020-11-12T13:32:58.339" v="1343" actId="6549"/>
          <ac:spMkLst>
            <pc:docMk/>
            <pc:sldMk cId="360347651" sldId="379"/>
            <ac:spMk id="2" creationId="{AD7A1E74-2150-45BD-8539-A7703471D527}"/>
          </ac:spMkLst>
        </pc:spChg>
      </pc:sldChg>
      <pc:sldChg chg="delSp mod">
        <pc:chgData name="Pascalle Cup" userId="acdf420d-3d1b-463e-9173-44ff0cd1b36a" providerId="ADAL" clId="{61A347AD-D697-4DD7-A82E-9D55F3D9D5D4}" dt="2020-11-12T13:11:35.349" v="503" actId="21"/>
        <pc:sldMkLst>
          <pc:docMk/>
          <pc:sldMk cId="1639705824" sldId="388"/>
        </pc:sldMkLst>
        <pc:spChg chg="del">
          <ac:chgData name="Pascalle Cup" userId="acdf420d-3d1b-463e-9173-44ff0cd1b36a" providerId="ADAL" clId="{61A347AD-D697-4DD7-A82E-9D55F3D9D5D4}" dt="2020-11-12T13:11:35.349" v="503" actId="21"/>
          <ac:spMkLst>
            <pc:docMk/>
            <pc:sldMk cId="1639705824" sldId="388"/>
            <ac:spMk id="7" creationId="{16384AEC-62D7-4EFE-B83F-BDF2EF139123}"/>
          </ac:spMkLst>
        </pc:spChg>
      </pc:sldChg>
      <pc:sldChg chg="addSp delSp modSp mod">
        <pc:chgData name="Pascalle Cup" userId="acdf420d-3d1b-463e-9173-44ff0cd1b36a" providerId="ADAL" clId="{61A347AD-D697-4DD7-A82E-9D55F3D9D5D4}" dt="2020-11-12T13:42:50.395" v="1416" actId="1076"/>
        <pc:sldMkLst>
          <pc:docMk/>
          <pc:sldMk cId="2678557633" sldId="391"/>
        </pc:sldMkLst>
        <pc:spChg chg="add mod">
          <ac:chgData name="Pascalle Cup" userId="acdf420d-3d1b-463e-9173-44ff0cd1b36a" providerId="ADAL" clId="{61A347AD-D697-4DD7-A82E-9D55F3D9D5D4}" dt="2020-11-12T13:42:50.395" v="1416" actId="1076"/>
          <ac:spMkLst>
            <pc:docMk/>
            <pc:sldMk cId="2678557633" sldId="391"/>
            <ac:spMk id="2" creationId="{83BFD163-0713-4FE1-80F1-BF0C1C4C8F4D}"/>
          </ac:spMkLst>
        </pc:spChg>
        <pc:spChg chg="del mod">
          <ac:chgData name="Pascalle Cup" userId="acdf420d-3d1b-463e-9173-44ff0cd1b36a" providerId="ADAL" clId="{61A347AD-D697-4DD7-A82E-9D55F3D9D5D4}" dt="2020-11-12T13:25:31.192" v="785" actId="478"/>
          <ac:spMkLst>
            <pc:docMk/>
            <pc:sldMk cId="2678557633" sldId="391"/>
            <ac:spMk id="5" creationId="{6CF8D38A-1BBC-4E4A-8A58-5EE4E1ABE8CD}"/>
          </ac:spMkLst>
        </pc:spChg>
        <pc:spChg chg="add mod">
          <ac:chgData name="Pascalle Cup" userId="acdf420d-3d1b-463e-9173-44ff0cd1b36a" providerId="ADAL" clId="{61A347AD-D697-4DD7-A82E-9D55F3D9D5D4}" dt="2020-11-12T13:42:48.533" v="1415" actId="14100"/>
          <ac:spMkLst>
            <pc:docMk/>
            <pc:sldMk cId="2678557633" sldId="391"/>
            <ac:spMk id="7" creationId="{9D9FC6BC-CED1-481E-ABAE-4FE2BE50D959}"/>
          </ac:spMkLst>
        </pc:spChg>
      </pc:sldChg>
      <pc:sldChg chg="addSp delSp modSp mod">
        <pc:chgData name="Pascalle Cup" userId="acdf420d-3d1b-463e-9173-44ff0cd1b36a" providerId="ADAL" clId="{61A347AD-D697-4DD7-A82E-9D55F3D9D5D4}" dt="2020-11-12T13:25:14.303" v="783" actId="20577"/>
        <pc:sldMkLst>
          <pc:docMk/>
          <pc:sldMk cId="831454084" sldId="407"/>
        </pc:sldMkLst>
        <pc:spChg chg="del mod">
          <ac:chgData name="Pascalle Cup" userId="acdf420d-3d1b-463e-9173-44ff0cd1b36a" providerId="ADAL" clId="{61A347AD-D697-4DD7-A82E-9D55F3D9D5D4}" dt="2020-11-12T13:23:34.095" v="597" actId="478"/>
          <ac:spMkLst>
            <pc:docMk/>
            <pc:sldMk cId="831454084" sldId="407"/>
            <ac:spMk id="4" creationId="{C9EDF68C-2E5E-47FE-9A94-92191F11C440}"/>
          </ac:spMkLst>
        </pc:spChg>
        <pc:spChg chg="add mod">
          <ac:chgData name="Pascalle Cup" userId="acdf420d-3d1b-463e-9173-44ff0cd1b36a" providerId="ADAL" clId="{61A347AD-D697-4DD7-A82E-9D55F3D9D5D4}" dt="2020-11-12T13:25:14.303" v="783" actId="20577"/>
          <ac:spMkLst>
            <pc:docMk/>
            <pc:sldMk cId="831454084" sldId="407"/>
            <ac:spMk id="6" creationId="{BD866AD3-0936-4D95-BF9D-0B7BFFD3673E}"/>
          </ac:spMkLst>
        </pc:spChg>
        <pc:spChg chg="add mod">
          <ac:chgData name="Pascalle Cup" userId="acdf420d-3d1b-463e-9173-44ff0cd1b36a" providerId="ADAL" clId="{61A347AD-D697-4DD7-A82E-9D55F3D9D5D4}" dt="2020-11-12T13:24:48.923" v="684" actId="1076"/>
          <ac:spMkLst>
            <pc:docMk/>
            <pc:sldMk cId="831454084" sldId="407"/>
            <ac:spMk id="7" creationId="{8AA7B323-5E96-4D8A-BE80-49FEFA2E8162}"/>
          </ac:spMkLst>
        </pc:spChg>
      </pc:sldChg>
      <pc:sldChg chg="delSp mod modAnim">
        <pc:chgData name="Pascalle Cup" userId="acdf420d-3d1b-463e-9173-44ff0cd1b36a" providerId="ADAL" clId="{61A347AD-D697-4DD7-A82E-9D55F3D9D5D4}" dt="2020-11-12T13:16:40.221" v="537" actId="21"/>
        <pc:sldMkLst>
          <pc:docMk/>
          <pc:sldMk cId="1220915882" sldId="408"/>
        </pc:sldMkLst>
        <pc:spChg chg="del">
          <ac:chgData name="Pascalle Cup" userId="acdf420d-3d1b-463e-9173-44ff0cd1b36a" providerId="ADAL" clId="{61A347AD-D697-4DD7-A82E-9D55F3D9D5D4}" dt="2020-11-12T13:16:40.221" v="537" actId="21"/>
          <ac:spMkLst>
            <pc:docMk/>
            <pc:sldMk cId="1220915882" sldId="408"/>
            <ac:spMk id="3" creationId="{B75EE02F-7579-4CC3-8320-5052ED904C38}"/>
          </ac:spMkLst>
        </pc:spChg>
      </pc:sldChg>
      <pc:sldChg chg="modSp mod">
        <pc:chgData name="Pascalle Cup" userId="acdf420d-3d1b-463e-9173-44ff0cd1b36a" providerId="ADAL" clId="{61A347AD-D697-4DD7-A82E-9D55F3D9D5D4}" dt="2020-11-12T13:26:59.231" v="851" actId="20577"/>
        <pc:sldMkLst>
          <pc:docMk/>
          <pc:sldMk cId="4160887642" sldId="410"/>
        </pc:sldMkLst>
        <pc:spChg chg="mod">
          <ac:chgData name="Pascalle Cup" userId="acdf420d-3d1b-463e-9173-44ff0cd1b36a" providerId="ADAL" clId="{61A347AD-D697-4DD7-A82E-9D55F3D9D5D4}" dt="2020-11-12T13:26:59.231" v="851" actId="20577"/>
          <ac:spMkLst>
            <pc:docMk/>
            <pc:sldMk cId="4160887642" sldId="410"/>
            <ac:spMk id="5" creationId="{BF6CDFE9-773B-4B87-8CE8-62664B8D37C5}"/>
          </ac:spMkLst>
        </pc:spChg>
      </pc:sldChg>
      <pc:sldChg chg="modSp mod">
        <pc:chgData name="Pascalle Cup" userId="acdf420d-3d1b-463e-9173-44ff0cd1b36a" providerId="ADAL" clId="{61A347AD-D697-4DD7-A82E-9D55F3D9D5D4}" dt="2020-11-12T13:27:06.828" v="852" actId="20577"/>
        <pc:sldMkLst>
          <pc:docMk/>
          <pc:sldMk cId="1865021747" sldId="411"/>
        </pc:sldMkLst>
        <pc:spChg chg="mod">
          <ac:chgData name="Pascalle Cup" userId="acdf420d-3d1b-463e-9173-44ff0cd1b36a" providerId="ADAL" clId="{61A347AD-D697-4DD7-A82E-9D55F3D9D5D4}" dt="2020-11-12T13:27:06.828" v="852" actId="20577"/>
          <ac:spMkLst>
            <pc:docMk/>
            <pc:sldMk cId="1865021747" sldId="411"/>
            <ac:spMk id="2" creationId="{B4106ABA-61F9-4535-A09C-8E6F02F6EA19}"/>
          </ac:spMkLst>
        </pc:spChg>
      </pc:sldChg>
      <pc:sldChg chg="del">
        <pc:chgData name="Pascalle Cup" userId="acdf420d-3d1b-463e-9173-44ff0cd1b36a" providerId="ADAL" clId="{61A347AD-D697-4DD7-A82E-9D55F3D9D5D4}" dt="2020-11-12T13:21:00.124" v="571" actId="47"/>
        <pc:sldMkLst>
          <pc:docMk/>
          <pc:sldMk cId="178382803" sldId="412"/>
        </pc:sldMkLst>
      </pc:sldChg>
      <pc:sldChg chg="del">
        <pc:chgData name="Pascalle Cup" userId="acdf420d-3d1b-463e-9173-44ff0cd1b36a" providerId="ADAL" clId="{61A347AD-D697-4DD7-A82E-9D55F3D9D5D4}" dt="2020-11-12T13:21:00.922" v="572" actId="47"/>
        <pc:sldMkLst>
          <pc:docMk/>
          <pc:sldMk cId="618738858" sldId="413"/>
        </pc:sldMkLst>
      </pc:sldChg>
      <pc:sldChg chg="del">
        <pc:chgData name="Pascalle Cup" userId="acdf420d-3d1b-463e-9173-44ff0cd1b36a" providerId="ADAL" clId="{61A347AD-D697-4DD7-A82E-9D55F3D9D5D4}" dt="2020-11-12T13:21:01.434" v="573" actId="47"/>
        <pc:sldMkLst>
          <pc:docMk/>
          <pc:sldMk cId="4052036753" sldId="414"/>
        </pc:sldMkLst>
      </pc:sldChg>
      <pc:sldChg chg="addSp modSp new mod">
        <pc:chgData name="Pascalle Cup" userId="acdf420d-3d1b-463e-9173-44ff0cd1b36a" providerId="ADAL" clId="{61A347AD-D697-4DD7-A82E-9D55F3D9D5D4}" dt="2020-11-12T13:22:59.341" v="595" actId="403"/>
        <pc:sldMkLst>
          <pc:docMk/>
          <pc:sldMk cId="934415920" sldId="417"/>
        </pc:sldMkLst>
        <pc:spChg chg="add mod">
          <ac:chgData name="Pascalle Cup" userId="acdf420d-3d1b-463e-9173-44ff0cd1b36a" providerId="ADAL" clId="{61A347AD-D697-4DD7-A82E-9D55F3D9D5D4}" dt="2020-11-12T13:16:52.772" v="540" actId="1076"/>
          <ac:spMkLst>
            <pc:docMk/>
            <pc:sldMk cId="934415920" sldId="417"/>
            <ac:spMk id="3" creationId="{AF586BA0-08E9-4E02-BEB6-BBB3DDBDADE2}"/>
          </ac:spMkLst>
        </pc:spChg>
        <pc:spChg chg="add mod">
          <ac:chgData name="Pascalle Cup" userId="acdf420d-3d1b-463e-9173-44ff0cd1b36a" providerId="ADAL" clId="{61A347AD-D697-4DD7-A82E-9D55F3D9D5D4}" dt="2020-11-12T13:16:49.557" v="539" actId="1076"/>
          <ac:spMkLst>
            <pc:docMk/>
            <pc:sldMk cId="934415920" sldId="417"/>
            <ac:spMk id="5" creationId="{AE02FB8B-F2A5-4727-8BB5-F3B135E99F90}"/>
          </ac:spMkLst>
        </pc:spChg>
        <pc:spChg chg="add mod">
          <ac:chgData name="Pascalle Cup" userId="acdf420d-3d1b-463e-9173-44ff0cd1b36a" providerId="ADAL" clId="{61A347AD-D697-4DD7-A82E-9D55F3D9D5D4}" dt="2020-11-12T13:22:43.875" v="589" actId="1076"/>
          <ac:spMkLst>
            <pc:docMk/>
            <pc:sldMk cId="934415920" sldId="417"/>
            <ac:spMk id="7" creationId="{3EDA4C7B-6BB9-4F60-81F3-54558BE3EBAD}"/>
          </ac:spMkLst>
        </pc:spChg>
        <pc:spChg chg="add mod">
          <ac:chgData name="Pascalle Cup" userId="acdf420d-3d1b-463e-9173-44ff0cd1b36a" providerId="ADAL" clId="{61A347AD-D697-4DD7-A82E-9D55F3D9D5D4}" dt="2020-11-12T13:22:46.083" v="590" actId="1076"/>
          <ac:spMkLst>
            <pc:docMk/>
            <pc:sldMk cId="934415920" sldId="417"/>
            <ac:spMk id="9" creationId="{720E5CD1-EE73-497E-ADE8-707DEDF4FF67}"/>
          </ac:spMkLst>
        </pc:spChg>
        <pc:spChg chg="add mod">
          <ac:chgData name="Pascalle Cup" userId="acdf420d-3d1b-463e-9173-44ff0cd1b36a" providerId="ADAL" clId="{61A347AD-D697-4DD7-A82E-9D55F3D9D5D4}" dt="2020-11-12T13:22:59.341" v="595" actId="403"/>
          <ac:spMkLst>
            <pc:docMk/>
            <pc:sldMk cId="934415920" sldId="417"/>
            <ac:spMk id="10" creationId="{3FA39DFA-FDA0-467B-90AF-D95164E06BBE}"/>
          </ac:spMkLst>
        </pc:spChg>
      </pc:sldChg>
      <pc:sldChg chg="new del">
        <pc:chgData name="Pascalle Cup" userId="acdf420d-3d1b-463e-9173-44ff0cd1b36a" providerId="ADAL" clId="{61A347AD-D697-4DD7-A82E-9D55F3D9D5D4}" dt="2020-11-12T13:00:41.102" v="134" actId="680"/>
        <pc:sldMkLst>
          <pc:docMk/>
          <pc:sldMk cId="1629854757" sldId="417"/>
        </pc:sldMkLst>
      </pc:sldChg>
      <pc:sldChg chg="modSp mod">
        <pc:chgData name="Pascalle Cup" userId="acdf420d-3d1b-463e-9173-44ff0cd1b36a" providerId="ADAL" clId="{61A347AD-D697-4DD7-A82E-9D55F3D9D5D4}" dt="2020-11-12T13:04:25.156" v="181" actId="1076"/>
        <pc:sldMkLst>
          <pc:docMk/>
          <pc:sldMk cId="2588580880" sldId="418"/>
        </pc:sldMkLst>
        <pc:spChg chg="mod">
          <ac:chgData name="Pascalle Cup" userId="acdf420d-3d1b-463e-9173-44ff0cd1b36a" providerId="ADAL" clId="{61A347AD-D697-4DD7-A82E-9D55F3D9D5D4}" dt="2020-11-12T13:04:08.064" v="179" actId="6549"/>
          <ac:spMkLst>
            <pc:docMk/>
            <pc:sldMk cId="2588580880" sldId="418"/>
            <ac:spMk id="7" creationId="{00000000-0000-0000-0000-000000000000}"/>
          </ac:spMkLst>
        </pc:spChg>
        <pc:spChg chg="mod">
          <ac:chgData name="Pascalle Cup" userId="acdf420d-3d1b-463e-9173-44ff0cd1b36a" providerId="ADAL" clId="{61A347AD-D697-4DD7-A82E-9D55F3D9D5D4}" dt="2020-11-12T13:04:22.780" v="180" actId="1076"/>
          <ac:spMkLst>
            <pc:docMk/>
            <pc:sldMk cId="2588580880" sldId="418"/>
            <ac:spMk id="11" creationId="{00000000-0000-0000-0000-000000000000}"/>
          </ac:spMkLst>
        </pc:spChg>
        <pc:picChg chg="mod">
          <ac:chgData name="Pascalle Cup" userId="acdf420d-3d1b-463e-9173-44ff0cd1b36a" providerId="ADAL" clId="{61A347AD-D697-4DD7-A82E-9D55F3D9D5D4}" dt="2020-11-12T13:03:12.771" v="174" actId="1076"/>
          <ac:picMkLst>
            <pc:docMk/>
            <pc:sldMk cId="2588580880" sldId="418"/>
            <ac:picMk id="9" creationId="{00000000-0000-0000-0000-000000000000}"/>
          </ac:picMkLst>
        </pc:picChg>
        <pc:picChg chg="mod">
          <ac:chgData name="Pascalle Cup" userId="acdf420d-3d1b-463e-9173-44ff0cd1b36a" providerId="ADAL" clId="{61A347AD-D697-4DD7-A82E-9D55F3D9D5D4}" dt="2020-11-12T13:03:10.555" v="173" actId="1076"/>
          <ac:picMkLst>
            <pc:docMk/>
            <pc:sldMk cId="2588580880" sldId="418"/>
            <ac:picMk id="12" creationId="{00000000-0000-0000-0000-000000000000}"/>
          </ac:picMkLst>
        </pc:picChg>
        <pc:picChg chg="mod">
          <ac:chgData name="Pascalle Cup" userId="acdf420d-3d1b-463e-9173-44ff0cd1b36a" providerId="ADAL" clId="{61A347AD-D697-4DD7-A82E-9D55F3D9D5D4}" dt="2020-11-12T13:03:08.299" v="172" actId="1076"/>
          <ac:picMkLst>
            <pc:docMk/>
            <pc:sldMk cId="2588580880" sldId="418"/>
            <ac:picMk id="14" creationId="{00000000-0000-0000-0000-000000000000}"/>
          </ac:picMkLst>
        </pc:picChg>
        <pc:picChg chg="mod">
          <ac:chgData name="Pascalle Cup" userId="acdf420d-3d1b-463e-9173-44ff0cd1b36a" providerId="ADAL" clId="{61A347AD-D697-4DD7-A82E-9D55F3D9D5D4}" dt="2020-11-12T13:04:25.156" v="181" actId="1076"/>
          <ac:picMkLst>
            <pc:docMk/>
            <pc:sldMk cId="2588580880" sldId="418"/>
            <ac:picMk id="23" creationId="{00000000-0000-0000-0000-000000000000}"/>
          </ac:picMkLst>
        </pc:picChg>
      </pc:sldChg>
      <pc:sldChg chg="addSp delSp modSp new mod">
        <pc:chgData name="Pascalle Cup" userId="acdf420d-3d1b-463e-9173-44ff0cd1b36a" providerId="ADAL" clId="{61A347AD-D697-4DD7-A82E-9D55F3D9D5D4}" dt="2020-11-12T13:14:10.820" v="509" actId="1076"/>
        <pc:sldMkLst>
          <pc:docMk/>
          <pc:sldMk cId="3215926101" sldId="419"/>
        </pc:sldMkLst>
        <pc:spChg chg="add del mod">
          <ac:chgData name="Pascalle Cup" userId="acdf420d-3d1b-463e-9173-44ff0cd1b36a" providerId="ADAL" clId="{61A347AD-D697-4DD7-A82E-9D55F3D9D5D4}" dt="2020-11-12T13:06:07.735" v="194" actId="478"/>
          <ac:spMkLst>
            <pc:docMk/>
            <pc:sldMk cId="3215926101" sldId="419"/>
            <ac:spMk id="2" creationId="{B86801A1-B25A-498C-B430-F9509B369CB7}"/>
          </ac:spMkLst>
        </pc:spChg>
        <pc:spChg chg="add mod">
          <ac:chgData name="Pascalle Cup" userId="acdf420d-3d1b-463e-9173-44ff0cd1b36a" providerId="ADAL" clId="{61A347AD-D697-4DD7-A82E-9D55F3D9D5D4}" dt="2020-11-12T13:14:10.820" v="509" actId="1076"/>
          <ac:spMkLst>
            <pc:docMk/>
            <pc:sldMk cId="3215926101" sldId="419"/>
            <ac:spMk id="3" creationId="{C27FD3E1-45DC-42F2-83D7-D64495B5C32A}"/>
          </ac:spMkLst>
        </pc:spChg>
        <pc:spChg chg="add mod">
          <ac:chgData name="Pascalle Cup" userId="acdf420d-3d1b-463e-9173-44ff0cd1b36a" providerId="ADAL" clId="{61A347AD-D697-4DD7-A82E-9D55F3D9D5D4}" dt="2020-11-12T13:12:09.157" v="508" actId="20577"/>
          <ac:spMkLst>
            <pc:docMk/>
            <pc:sldMk cId="3215926101" sldId="419"/>
            <ac:spMk id="4" creationId="{5B8F6C63-7287-46EC-9679-BF1762F9CA75}"/>
          </ac:spMkLst>
        </pc:spChg>
      </pc:sldChg>
      <pc:sldChg chg="addSp modSp new mod">
        <pc:chgData name="Pascalle Cup" userId="acdf420d-3d1b-463e-9173-44ff0cd1b36a" providerId="ADAL" clId="{61A347AD-D697-4DD7-A82E-9D55F3D9D5D4}" dt="2020-11-12T13:15:45.502" v="533" actId="14100"/>
        <pc:sldMkLst>
          <pc:docMk/>
          <pc:sldMk cId="3844648754" sldId="420"/>
        </pc:sldMkLst>
        <pc:spChg chg="add mod">
          <ac:chgData name="Pascalle Cup" userId="acdf420d-3d1b-463e-9173-44ff0cd1b36a" providerId="ADAL" clId="{61A347AD-D697-4DD7-A82E-9D55F3D9D5D4}" dt="2020-11-12T13:15:45.502" v="533" actId="14100"/>
          <ac:spMkLst>
            <pc:docMk/>
            <pc:sldMk cId="3844648754" sldId="420"/>
            <ac:spMk id="2" creationId="{C1F31D77-9DDB-4946-9A7A-51259FA3D8E9}"/>
          </ac:spMkLst>
        </pc:spChg>
      </pc:sldChg>
      <pc:sldChg chg="addSp modSp new mod">
        <pc:chgData name="Pascalle Cup" userId="acdf420d-3d1b-463e-9173-44ff0cd1b36a" providerId="ADAL" clId="{61A347AD-D697-4DD7-A82E-9D55F3D9D5D4}" dt="2020-11-12T13:31:48.545" v="1342" actId="14100"/>
        <pc:sldMkLst>
          <pc:docMk/>
          <pc:sldMk cId="1827500326" sldId="421"/>
        </pc:sldMkLst>
        <pc:spChg chg="add mod">
          <ac:chgData name="Pascalle Cup" userId="acdf420d-3d1b-463e-9173-44ff0cd1b36a" providerId="ADAL" clId="{61A347AD-D697-4DD7-A82E-9D55F3D9D5D4}" dt="2020-11-12T13:31:41.403" v="1339" actId="1076"/>
          <ac:spMkLst>
            <pc:docMk/>
            <pc:sldMk cId="1827500326" sldId="421"/>
            <ac:spMk id="2" creationId="{F3E2A91D-A323-4414-86B5-08CAB3784CD7}"/>
          </ac:spMkLst>
        </pc:spChg>
        <pc:spChg chg="add mod">
          <ac:chgData name="Pascalle Cup" userId="acdf420d-3d1b-463e-9173-44ff0cd1b36a" providerId="ADAL" clId="{61A347AD-D697-4DD7-A82E-9D55F3D9D5D4}" dt="2020-11-12T13:31:44.011" v="1340" actId="1076"/>
          <ac:spMkLst>
            <pc:docMk/>
            <pc:sldMk cId="1827500326" sldId="421"/>
            <ac:spMk id="4" creationId="{7477ECB1-7DCB-4273-A055-2A70B3F678AE}"/>
          </ac:spMkLst>
        </pc:spChg>
        <pc:spChg chg="add mod">
          <ac:chgData name="Pascalle Cup" userId="acdf420d-3d1b-463e-9173-44ff0cd1b36a" providerId="ADAL" clId="{61A347AD-D697-4DD7-A82E-9D55F3D9D5D4}" dt="2020-11-12T13:31:48.545" v="1342" actId="14100"/>
          <ac:spMkLst>
            <pc:docMk/>
            <pc:sldMk cId="1827500326" sldId="421"/>
            <ac:spMk id="5" creationId="{79639EA2-26B9-45E2-80C2-91C03AB43C39}"/>
          </ac:spMkLst>
        </pc:spChg>
      </pc:sldChg>
      <pc:sldChg chg="addSp delSp modSp new mod">
        <pc:chgData name="Pascalle Cup" userId="acdf420d-3d1b-463e-9173-44ff0cd1b36a" providerId="ADAL" clId="{61A347AD-D697-4DD7-A82E-9D55F3D9D5D4}" dt="2020-11-12T13:35:14.315" v="1413" actId="1076"/>
        <pc:sldMkLst>
          <pc:docMk/>
          <pc:sldMk cId="2551553143" sldId="422"/>
        </pc:sldMkLst>
        <pc:spChg chg="mod">
          <ac:chgData name="Pascalle Cup" userId="acdf420d-3d1b-463e-9173-44ff0cd1b36a" providerId="ADAL" clId="{61A347AD-D697-4DD7-A82E-9D55F3D9D5D4}" dt="2020-11-12T13:33:20.273" v="1359" actId="20577"/>
          <ac:spMkLst>
            <pc:docMk/>
            <pc:sldMk cId="2551553143" sldId="422"/>
            <ac:spMk id="2" creationId="{4E9C3705-C5F8-43D6-84E4-8D6B919E6DDD}"/>
          </ac:spMkLst>
        </pc:spChg>
        <pc:spChg chg="mod">
          <ac:chgData name="Pascalle Cup" userId="acdf420d-3d1b-463e-9173-44ff0cd1b36a" providerId="ADAL" clId="{61A347AD-D697-4DD7-A82E-9D55F3D9D5D4}" dt="2020-11-12T13:33:30.629" v="1404" actId="20577"/>
          <ac:spMkLst>
            <pc:docMk/>
            <pc:sldMk cId="2551553143" sldId="422"/>
            <ac:spMk id="3" creationId="{9F7A4A2D-87A1-4F3E-8EFC-8C90B7E8A067}"/>
          </ac:spMkLst>
        </pc:spChg>
        <pc:picChg chg="add del mod">
          <ac:chgData name="Pascalle Cup" userId="acdf420d-3d1b-463e-9173-44ff0cd1b36a" providerId="ADAL" clId="{61A347AD-D697-4DD7-A82E-9D55F3D9D5D4}" dt="2020-11-12T13:34:12.387" v="1409" actId="478"/>
          <ac:picMkLst>
            <pc:docMk/>
            <pc:sldMk cId="2551553143" sldId="422"/>
            <ac:picMk id="4" creationId="{D0555288-B58B-4868-A461-BCC8CCFF86DA}"/>
          </ac:picMkLst>
        </pc:picChg>
        <pc:picChg chg="add mod">
          <ac:chgData name="Pascalle Cup" userId="acdf420d-3d1b-463e-9173-44ff0cd1b36a" providerId="ADAL" clId="{61A347AD-D697-4DD7-A82E-9D55F3D9D5D4}" dt="2020-11-12T13:35:14.315" v="1413" actId="1076"/>
          <ac:picMkLst>
            <pc:docMk/>
            <pc:sldMk cId="2551553143" sldId="422"/>
            <ac:picMk id="5" creationId="{70A65765-9069-4F20-90D6-59D4B5F73D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B99AE-8FD9-4297-AC1E-89C71D9296E4}" type="datetimeFigureOut">
              <a:rPr lang="nl-NL" smtClean="0"/>
              <a:t>12-11-2020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26782-3291-4647-B6A8-C438B9038E2C}" type="slidenum">
              <a:rPr lang="nl-NL" smtClean="0"/>
              <a:t>‹nr.›</a:t>
            </a:fld>
            <a:endParaRPr lang="nl-NL"/>
          </a:p>
        </p:txBody>
      </p:sp>
    </p:spTree>
    <p:extLst>
      <p:ext uri="{BB962C8B-B14F-4D97-AF65-F5344CB8AC3E}">
        <p14:creationId xmlns:p14="http://schemas.microsoft.com/office/powerpoint/2010/main" val="61115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pPr/>
              <a:t>5</a:t>
            </a:fld>
            <a:endParaRPr lang="nl-NL"/>
          </a:p>
        </p:txBody>
      </p:sp>
    </p:spTree>
    <p:extLst>
      <p:ext uri="{BB962C8B-B14F-4D97-AF65-F5344CB8AC3E}">
        <p14:creationId xmlns:p14="http://schemas.microsoft.com/office/powerpoint/2010/main" val="218386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12-11-2020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068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12-11-2020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6392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12-11-2020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678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12-11-2020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0504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12-11-2020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22864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12-11-2020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6462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12-11-2020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0625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12-11-2020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22116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12-11-2020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9865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12-11-2020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65805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12-11-2020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701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evolutiegids.nl/commons/" TargetMode="External"/><Relationship Id="rId2" Type="http://schemas.openxmlformats.org/officeDocument/2006/relationships/hyperlink" Target="https://www.vpro.nl/programmas/tegenlicht/kijk/afleveringen/2017-2018/Ons-gemeengoed.htm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ovisie.nl/sites/movisie.nl/files/publication-attachment/Groene-vingers-in-de-buurt%20%5BMOV-13320328-1.0%5D.pdf"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ovisie.nl/" TargetMode="External"/><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LrKq13PhzBE"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movisie.nl/artikel/voordelen-participatiesamenlevin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09005DAC-FEA5-473D-9DDF-630071BC1C51}"/>
              </a:ext>
            </a:extLst>
          </p:cNvPr>
          <p:cNvSpPr txBox="1"/>
          <p:nvPr/>
        </p:nvSpPr>
        <p:spPr>
          <a:xfrm>
            <a:off x="997762" y="1257624"/>
            <a:ext cx="5253318" cy="830997"/>
          </a:xfrm>
          <a:prstGeom prst="rect">
            <a:avLst/>
          </a:prstGeom>
          <a:noFill/>
        </p:spPr>
        <p:txBody>
          <a:bodyPr wrap="square" rtlCol="0">
            <a:spAutoFit/>
          </a:bodyPr>
          <a:lstStyle/>
          <a:p>
            <a:r>
              <a:rPr lang="nl-NL" sz="2400" b="1" dirty="0">
                <a:solidFill>
                  <a:schemeClr val="accent3"/>
                </a:solidFill>
              </a:rPr>
              <a:t>LJ2 P2 les 1</a:t>
            </a:r>
          </a:p>
          <a:p>
            <a:r>
              <a:rPr lang="nl-NL" sz="2400" b="1" dirty="0">
                <a:solidFill>
                  <a:schemeClr val="accent3"/>
                </a:solidFill>
              </a:rPr>
              <a:t>vrijdag 13 november</a:t>
            </a:r>
          </a:p>
        </p:txBody>
      </p:sp>
      <p:pic>
        <p:nvPicPr>
          <p:cNvPr id="2" name="Afbeelding 1">
            <a:extLst>
              <a:ext uri="{FF2B5EF4-FFF2-40B4-BE49-F238E27FC236}">
                <a16:creationId xmlns:a16="http://schemas.microsoft.com/office/drawing/2014/main" id="{8AB174C9-55E4-4451-B577-E9783FE9842F}"/>
              </a:ext>
            </a:extLst>
          </p:cNvPr>
          <p:cNvPicPr>
            <a:picLocks noChangeAspect="1"/>
          </p:cNvPicPr>
          <p:nvPr/>
        </p:nvPicPr>
        <p:blipFill>
          <a:blip r:embed="rId2"/>
          <a:stretch>
            <a:fillRect/>
          </a:stretch>
        </p:blipFill>
        <p:spPr>
          <a:xfrm>
            <a:off x="2419545" y="2088621"/>
            <a:ext cx="5619589" cy="3502349"/>
          </a:xfrm>
          <a:prstGeom prst="rect">
            <a:avLst/>
          </a:prstGeom>
        </p:spPr>
      </p:pic>
      <p:sp>
        <p:nvSpPr>
          <p:cNvPr id="4" name="Tekstvak 3">
            <a:extLst>
              <a:ext uri="{FF2B5EF4-FFF2-40B4-BE49-F238E27FC236}">
                <a16:creationId xmlns:a16="http://schemas.microsoft.com/office/drawing/2014/main" id="{B35E7A66-8B12-4C7F-8C10-F1C9210C45F4}"/>
              </a:ext>
            </a:extLst>
          </p:cNvPr>
          <p:cNvSpPr txBox="1"/>
          <p:nvPr/>
        </p:nvSpPr>
        <p:spPr>
          <a:xfrm>
            <a:off x="5229340" y="4883084"/>
            <a:ext cx="5480115" cy="707886"/>
          </a:xfrm>
          <a:prstGeom prst="rect">
            <a:avLst/>
          </a:prstGeom>
          <a:noFill/>
        </p:spPr>
        <p:txBody>
          <a:bodyPr wrap="square" rtlCol="0">
            <a:spAutoFit/>
          </a:bodyPr>
          <a:lstStyle/>
          <a:p>
            <a:r>
              <a:rPr lang="nl-NL" sz="4000" dirty="0">
                <a:latin typeface="Lucida Handwriting" panose="03010101010101010101" pitchFamily="66" charset="0"/>
              </a:rPr>
              <a:t>Bij Stad en Wijk!</a:t>
            </a:r>
          </a:p>
        </p:txBody>
      </p:sp>
    </p:spTree>
    <p:extLst>
      <p:ext uri="{BB962C8B-B14F-4D97-AF65-F5344CB8AC3E}">
        <p14:creationId xmlns:p14="http://schemas.microsoft.com/office/powerpoint/2010/main" val="179306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5C8759A-D2BF-4F81-8850-1746BB3D8007}"/>
              </a:ext>
            </a:extLst>
          </p:cNvPr>
          <p:cNvSpPr/>
          <p:nvPr/>
        </p:nvSpPr>
        <p:spPr>
          <a:xfrm>
            <a:off x="320510" y="890428"/>
            <a:ext cx="10586302" cy="923330"/>
          </a:xfrm>
          <a:prstGeom prst="rect">
            <a:avLst/>
          </a:prstGeom>
          <a:ln>
            <a:solidFill>
              <a:schemeClr val="accent6"/>
            </a:solidFill>
          </a:ln>
        </p:spPr>
        <p:txBody>
          <a:bodyPr wrap="square">
            <a:spAutoFit/>
          </a:bodyPr>
          <a:lstStyle/>
          <a:p>
            <a:r>
              <a:rPr lang="nl-NL" dirty="0">
                <a:solidFill>
                  <a:srgbClr val="57AB25"/>
                </a:solidFill>
                <a:latin typeface="Poppins"/>
              </a:rPr>
              <a:t>Voordeel #1</a:t>
            </a:r>
          </a:p>
          <a:p>
            <a:r>
              <a:rPr lang="nl-NL" dirty="0">
                <a:solidFill>
                  <a:srgbClr val="000000"/>
                </a:solidFill>
                <a:latin typeface="Roboto" panose="02000000000000000000" pitchFamily="2" charset="0"/>
              </a:rPr>
              <a:t>Als eerste en in tijden van bezuinigingen misschien wel cruciaal: de participatiesamenleving is goedkoper dan de verzorgingsstaat. </a:t>
            </a:r>
            <a:endParaRPr lang="nl-NL" b="0" i="0" dirty="0">
              <a:solidFill>
                <a:srgbClr val="000000"/>
              </a:solidFill>
              <a:effectLst/>
              <a:latin typeface="Roboto" panose="02000000000000000000" pitchFamily="2" charset="0"/>
            </a:endParaRPr>
          </a:p>
        </p:txBody>
      </p:sp>
      <p:sp>
        <p:nvSpPr>
          <p:cNvPr id="4" name="Rechthoek 3">
            <a:extLst>
              <a:ext uri="{FF2B5EF4-FFF2-40B4-BE49-F238E27FC236}">
                <a16:creationId xmlns:a16="http://schemas.microsoft.com/office/drawing/2014/main" id="{DF56D588-5BE1-45D9-916C-C747235AC2C6}"/>
              </a:ext>
            </a:extLst>
          </p:cNvPr>
          <p:cNvSpPr/>
          <p:nvPr/>
        </p:nvSpPr>
        <p:spPr>
          <a:xfrm>
            <a:off x="1282048" y="1997839"/>
            <a:ext cx="10586302" cy="2862322"/>
          </a:xfrm>
          <a:prstGeom prst="rect">
            <a:avLst/>
          </a:prstGeom>
          <a:ln>
            <a:solidFill>
              <a:schemeClr val="accent6"/>
            </a:solidFill>
          </a:ln>
        </p:spPr>
        <p:txBody>
          <a:bodyPr wrap="square">
            <a:spAutoFit/>
          </a:bodyPr>
          <a:lstStyle/>
          <a:p>
            <a:r>
              <a:rPr lang="nl-NL" dirty="0">
                <a:solidFill>
                  <a:srgbClr val="57AB25"/>
                </a:solidFill>
                <a:latin typeface="Poppins"/>
              </a:rPr>
              <a:t>Voordeel #2</a:t>
            </a:r>
          </a:p>
          <a:p>
            <a:r>
              <a:rPr lang="nl-NL" dirty="0">
                <a:solidFill>
                  <a:srgbClr val="000000"/>
                </a:solidFill>
                <a:latin typeface="Roboto" panose="02000000000000000000" pitchFamily="2" charset="0"/>
              </a:rPr>
              <a:t>In de ideale participatiesamenleving doet iedereen mee, daar waar de verzorgingsstaat juist mensen buiten spel heeft gezet. Wie een ‘vlekje’ had werd goed verzorgd en van een inkomen voorzien om vervolgens achter de geraniums verder te leven. Met eenzaamheid en gevoelens van nutteloosheid als gevolg. In de participatiesamenleving zet iedere burger juist zijn of haar eigen kracht in en doet naar vermogen mee aan de samenleving. Wie een lichamelijke of verstandelijke beperking heeft, ontvangt niet meer automatisch en levenslang een uitkering maar is – met de nodige aanpassingen – actief en doet mee. Ook ouderen blijven zo lang mogelijk actief en wie werkloos is kan gestimuleerd (of gedwongen) worden bij te dragen aan de samenleving. Iedereen draagt bij en niemand zit eenzaam achter de geraniums, dat is het credo.</a:t>
            </a:r>
            <a:endParaRPr lang="nl-NL" b="0" i="0" dirty="0">
              <a:solidFill>
                <a:srgbClr val="000000"/>
              </a:solidFill>
              <a:effectLst/>
              <a:latin typeface="Roboto" panose="02000000000000000000" pitchFamily="2" charset="0"/>
            </a:endParaRPr>
          </a:p>
        </p:txBody>
      </p:sp>
      <p:sp>
        <p:nvSpPr>
          <p:cNvPr id="5" name="Rechthoek 4">
            <a:extLst>
              <a:ext uri="{FF2B5EF4-FFF2-40B4-BE49-F238E27FC236}">
                <a16:creationId xmlns:a16="http://schemas.microsoft.com/office/drawing/2014/main" id="{940561A8-4A20-4C16-97B6-784D4BB890D7}"/>
              </a:ext>
            </a:extLst>
          </p:cNvPr>
          <p:cNvSpPr/>
          <p:nvPr/>
        </p:nvSpPr>
        <p:spPr>
          <a:xfrm>
            <a:off x="320510" y="5103674"/>
            <a:ext cx="11481849" cy="1200329"/>
          </a:xfrm>
          <a:prstGeom prst="rect">
            <a:avLst/>
          </a:prstGeom>
          <a:ln>
            <a:solidFill>
              <a:schemeClr val="accent6"/>
            </a:solidFill>
          </a:ln>
        </p:spPr>
        <p:txBody>
          <a:bodyPr wrap="square">
            <a:spAutoFit/>
          </a:bodyPr>
          <a:lstStyle/>
          <a:p>
            <a:r>
              <a:rPr lang="nl-NL" dirty="0">
                <a:solidFill>
                  <a:srgbClr val="57AB25"/>
                </a:solidFill>
                <a:latin typeface="Poppins"/>
              </a:rPr>
              <a:t>Voordeel #3</a:t>
            </a:r>
          </a:p>
          <a:p>
            <a:r>
              <a:rPr lang="nl-NL" dirty="0">
                <a:solidFill>
                  <a:srgbClr val="000000"/>
                </a:solidFill>
                <a:latin typeface="Roboto" panose="02000000000000000000" pitchFamily="2" charset="0"/>
              </a:rPr>
              <a:t>En een derde voordeel is dat het in de ideale participatiesamenleving meer gaat om de ‘leefwereld’ en minder om de ‘systeemwereld’.</a:t>
            </a:r>
            <a:r>
              <a:rPr lang="nl-NL" dirty="0"/>
              <a:t> De participatiesamenleving richt zich juist op de leefwereld van echte mensen, op actieve burgers. Het is kleinschaliger, informeler, praktischer en gaat gepaard met meer passie en plezier, zo is de gedachte.</a:t>
            </a:r>
            <a:endParaRPr lang="nl-NL"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12209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3E0F0057-1CF3-4F5C-A309-5DA3ACE9C9BC}"/>
              </a:ext>
            </a:extLst>
          </p:cNvPr>
          <p:cNvSpPr txBox="1">
            <a:spLocks/>
          </p:cNvSpPr>
          <p:nvPr/>
        </p:nvSpPr>
        <p:spPr>
          <a:xfrm>
            <a:off x="1962630" y="1228245"/>
            <a:ext cx="9933997" cy="4929411"/>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800" dirty="0"/>
              <a:t>Sinds 2005 heeft het aantal burgercollectieven in Nederland, ook wel samengevat onder de term </a:t>
            </a:r>
            <a:r>
              <a:rPr lang="nl-NL" sz="2800" b="1" dirty="0" err="1">
                <a:solidFill>
                  <a:schemeClr val="accent6"/>
                </a:solidFill>
              </a:rPr>
              <a:t>commons</a:t>
            </a:r>
            <a:r>
              <a:rPr lang="nl-NL" sz="2800" b="1" dirty="0"/>
              <a:t>, </a:t>
            </a:r>
            <a:r>
              <a:rPr lang="nl-NL" sz="2800" dirty="0"/>
              <a:t>een enorme vlucht genomen. </a:t>
            </a:r>
          </a:p>
          <a:p>
            <a:r>
              <a:rPr lang="nl-NL" sz="2800" dirty="0"/>
              <a:t>In een burgercollectief nemen burgers zelf het initiatief tot gezamenlijk beheer in situaties waar de overheid of de markt het laat afweten. </a:t>
            </a:r>
          </a:p>
          <a:p>
            <a:r>
              <a:rPr lang="nl-NL" sz="2800" dirty="0"/>
              <a:t>Ouderparticipatiecrèches, Wikipedia, broodfondsen of windenergie-coöperaties zijn daar goede voorbeelden van. </a:t>
            </a:r>
          </a:p>
          <a:p>
            <a:r>
              <a:rPr lang="nl-NL" sz="2800" dirty="0"/>
              <a:t>Uitgangspunt is dat men niet uitgaat van het eigen belang. Op korte termijn moet er misschien zelfs iets worden ingeleverd. Maar uiteindelijk komt het collectieve belang alle participerende leden ten goede.</a:t>
            </a:r>
          </a:p>
        </p:txBody>
      </p:sp>
      <p:sp>
        <p:nvSpPr>
          <p:cNvPr id="3" name="Tekstvak 2">
            <a:extLst>
              <a:ext uri="{FF2B5EF4-FFF2-40B4-BE49-F238E27FC236}">
                <a16:creationId xmlns:a16="http://schemas.microsoft.com/office/drawing/2014/main" id="{3DCAD384-DA1D-44CB-87C4-AAE09B60873E}"/>
              </a:ext>
            </a:extLst>
          </p:cNvPr>
          <p:cNvSpPr txBox="1"/>
          <p:nvPr/>
        </p:nvSpPr>
        <p:spPr>
          <a:xfrm>
            <a:off x="7447175" y="452487"/>
            <a:ext cx="4524866" cy="646331"/>
          </a:xfrm>
          <a:prstGeom prst="rect">
            <a:avLst/>
          </a:prstGeom>
          <a:noFill/>
        </p:spPr>
        <p:txBody>
          <a:bodyPr wrap="square" rtlCol="0">
            <a:spAutoFit/>
          </a:bodyPr>
          <a:lstStyle/>
          <a:p>
            <a:r>
              <a:rPr lang="nl-NL" sz="3600" b="1" dirty="0">
                <a:solidFill>
                  <a:schemeClr val="accent6"/>
                </a:solidFill>
              </a:rPr>
              <a:t>Burgercollectieven:</a:t>
            </a:r>
          </a:p>
        </p:txBody>
      </p:sp>
    </p:spTree>
    <p:extLst>
      <p:ext uri="{BB962C8B-B14F-4D97-AF65-F5344CB8AC3E}">
        <p14:creationId xmlns:p14="http://schemas.microsoft.com/office/powerpoint/2010/main" val="423751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1BCBE18-EAB6-45CF-9292-56A707FF6322}"/>
              </a:ext>
            </a:extLst>
          </p:cNvPr>
          <p:cNvSpPr/>
          <p:nvPr/>
        </p:nvSpPr>
        <p:spPr>
          <a:xfrm>
            <a:off x="1421876" y="1186634"/>
            <a:ext cx="9348247" cy="923330"/>
          </a:xfrm>
          <a:prstGeom prst="rect">
            <a:avLst/>
          </a:prstGeom>
        </p:spPr>
        <p:txBody>
          <a:bodyPr wrap="square">
            <a:spAutoFit/>
          </a:bodyPr>
          <a:lstStyle/>
          <a:p>
            <a:r>
              <a:rPr lang="nl-NL" sz="3600" b="1" dirty="0">
                <a:solidFill>
                  <a:schemeClr val="accent6"/>
                </a:solidFill>
              </a:rPr>
              <a:t>Tegenlicht</a:t>
            </a:r>
            <a:r>
              <a:rPr lang="nl-NL" dirty="0"/>
              <a:t>  Documentaire</a:t>
            </a:r>
          </a:p>
          <a:p>
            <a:r>
              <a:rPr lang="nl-NL" dirty="0">
                <a:hlinkClick r:id="rId2"/>
              </a:rPr>
              <a:t>https://www.vpro.nl/programmas/tegenlicht/kijk/afleveringen/2017-2018/Ons-gemeengoed.html</a:t>
            </a:r>
            <a:r>
              <a:rPr lang="nl-NL" dirty="0"/>
              <a:t>  </a:t>
            </a:r>
          </a:p>
        </p:txBody>
      </p:sp>
      <p:sp>
        <p:nvSpPr>
          <p:cNvPr id="4" name="Tekstvak 3">
            <a:extLst>
              <a:ext uri="{FF2B5EF4-FFF2-40B4-BE49-F238E27FC236}">
                <a16:creationId xmlns:a16="http://schemas.microsoft.com/office/drawing/2014/main" id="{26CCEF60-BF47-4809-ADE7-255FEDA593CB}"/>
              </a:ext>
            </a:extLst>
          </p:cNvPr>
          <p:cNvSpPr txBox="1"/>
          <p:nvPr/>
        </p:nvSpPr>
        <p:spPr>
          <a:xfrm>
            <a:off x="1489435" y="2305789"/>
            <a:ext cx="4741682" cy="1138773"/>
          </a:xfrm>
          <a:prstGeom prst="rect">
            <a:avLst/>
          </a:prstGeom>
          <a:noFill/>
        </p:spPr>
        <p:txBody>
          <a:bodyPr wrap="square" rtlCol="0">
            <a:spAutoFit/>
          </a:bodyPr>
          <a:lstStyle/>
          <a:p>
            <a:r>
              <a:rPr lang="nl-NL" sz="3200" b="1" dirty="0">
                <a:solidFill>
                  <a:schemeClr val="accent6"/>
                </a:solidFill>
              </a:rPr>
              <a:t>Evolutiegids</a:t>
            </a:r>
            <a:r>
              <a:rPr lang="nl-NL" dirty="0"/>
              <a:t>  Leesvoer</a:t>
            </a:r>
          </a:p>
          <a:p>
            <a:endParaRPr lang="nl-NL" dirty="0"/>
          </a:p>
          <a:p>
            <a:endParaRPr lang="nl-NL" dirty="0"/>
          </a:p>
        </p:txBody>
      </p:sp>
      <p:sp>
        <p:nvSpPr>
          <p:cNvPr id="5" name="Rechthoek 4">
            <a:extLst>
              <a:ext uri="{FF2B5EF4-FFF2-40B4-BE49-F238E27FC236}">
                <a16:creationId xmlns:a16="http://schemas.microsoft.com/office/drawing/2014/main" id="{74928ED6-60E1-409C-81BE-EFF343B0D305}"/>
              </a:ext>
            </a:extLst>
          </p:cNvPr>
          <p:cNvSpPr/>
          <p:nvPr/>
        </p:nvSpPr>
        <p:spPr>
          <a:xfrm>
            <a:off x="1489435" y="2891673"/>
            <a:ext cx="3362587" cy="369332"/>
          </a:xfrm>
          <a:prstGeom prst="rect">
            <a:avLst/>
          </a:prstGeom>
        </p:spPr>
        <p:txBody>
          <a:bodyPr wrap="none">
            <a:spAutoFit/>
          </a:bodyPr>
          <a:lstStyle/>
          <a:p>
            <a:r>
              <a:rPr lang="nl-NL" dirty="0">
                <a:hlinkClick r:id="rId3"/>
              </a:rPr>
              <a:t>https://evolutiegids.nl/commons/</a:t>
            </a:r>
            <a:endParaRPr lang="nl-NL" dirty="0"/>
          </a:p>
        </p:txBody>
      </p:sp>
      <p:sp>
        <p:nvSpPr>
          <p:cNvPr id="6" name="Bijschrift: pijl-omhoog 5">
            <a:extLst>
              <a:ext uri="{FF2B5EF4-FFF2-40B4-BE49-F238E27FC236}">
                <a16:creationId xmlns:a16="http://schemas.microsoft.com/office/drawing/2014/main" id="{2CF02CC2-62C5-4081-9095-2D65B15D96B3}"/>
              </a:ext>
            </a:extLst>
          </p:cNvPr>
          <p:cNvSpPr/>
          <p:nvPr/>
        </p:nvSpPr>
        <p:spPr>
          <a:xfrm>
            <a:off x="7598004" y="2648932"/>
            <a:ext cx="3572759" cy="384604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Wie?</a:t>
            </a:r>
          </a:p>
          <a:p>
            <a:pPr algn="ctr"/>
            <a:r>
              <a:rPr lang="nl-NL" sz="2400" dirty="0"/>
              <a:t>Waarom?</a:t>
            </a:r>
          </a:p>
          <a:p>
            <a:pPr algn="ctr"/>
            <a:r>
              <a:rPr lang="nl-NL" sz="2400" dirty="0"/>
              <a:t>Wat?</a:t>
            </a:r>
          </a:p>
          <a:p>
            <a:pPr algn="ctr"/>
            <a:r>
              <a:rPr lang="nl-NL" sz="2400" dirty="0"/>
              <a:t>Hoe?</a:t>
            </a:r>
          </a:p>
          <a:p>
            <a:pPr algn="ctr"/>
            <a:r>
              <a:rPr lang="nl-NL" sz="2400" dirty="0"/>
              <a:t>Voordeel? Nadeel?</a:t>
            </a:r>
          </a:p>
          <a:p>
            <a:pPr algn="ctr"/>
            <a:r>
              <a:rPr lang="nl-NL" sz="2400" dirty="0"/>
              <a:t>Wat vind jij ervan? </a:t>
            </a:r>
          </a:p>
        </p:txBody>
      </p:sp>
    </p:spTree>
    <p:extLst>
      <p:ext uri="{BB962C8B-B14F-4D97-AF65-F5344CB8AC3E}">
        <p14:creationId xmlns:p14="http://schemas.microsoft.com/office/powerpoint/2010/main" val="2632676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0E858D4-3C54-4E4D-9BDF-B963CD846C5C}"/>
              </a:ext>
            </a:extLst>
          </p:cNvPr>
          <p:cNvSpPr txBox="1"/>
          <p:nvPr/>
        </p:nvSpPr>
        <p:spPr>
          <a:xfrm>
            <a:off x="1357461" y="1338605"/>
            <a:ext cx="9888716" cy="584775"/>
          </a:xfrm>
          <a:prstGeom prst="rect">
            <a:avLst/>
          </a:prstGeom>
          <a:noFill/>
        </p:spPr>
        <p:txBody>
          <a:bodyPr wrap="square" rtlCol="0">
            <a:spAutoFit/>
          </a:bodyPr>
          <a:lstStyle/>
          <a:p>
            <a:r>
              <a:rPr lang="nl-NL" sz="3200" b="1" dirty="0">
                <a:solidFill>
                  <a:schemeClr val="accent6"/>
                </a:solidFill>
              </a:rPr>
              <a:t>Hoe staat het nu met de participatiesamenleving?! </a:t>
            </a:r>
          </a:p>
        </p:txBody>
      </p:sp>
      <p:sp>
        <p:nvSpPr>
          <p:cNvPr id="3" name="Tekstvak 2">
            <a:extLst>
              <a:ext uri="{FF2B5EF4-FFF2-40B4-BE49-F238E27FC236}">
                <a16:creationId xmlns:a16="http://schemas.microsoft.com/office/drawing/2014/main" id="{9DD9751A-3417-4015-90BA-BD7881C7C9D2}"/>
              </a:ext>
            </a:extLst>
          </p:cNvPr>
          <p:cNvSpPr txBox="1"/>
          <p:nvPr/>
        </p:nvSpPr>
        <p:spPr>
          <a:xfrm>
            <a:off x="1359031" y="2185158"/>
            <a:ext cx="9473938" cy="738664"/>
          </a:xfrm>
          <a:prstGeom prst="rect">
            <a:avLst/>
          </a:prstGeom>
          <a:noFill/>
        </p:spPr>
        <p:txBody>
          <a:bodyPr wrap="square" rtlCol="0">
            <a:spAutoFit/>
          </a:bodyPr>
          <a:lstStyle/>
          <a:p>
            <a:r>
              <a:rPr lang="nl-NL" sz="2400" dirty="0"/>
              <a:t>Door MOVISIE zijn vijf signalen gevonden in een onderzoek van 2017.  </a:t>
            </a:r>
          </a:p>
          <a:p>
            <a:endParaRPr lang="nl-NL" dirty="0"/>
          </a:p>
        </p:txBody>
      </p:sp>
      <p:sp>
        <p:nvSpPr>
          <p:cNvPr id="6" name="Tekstvak 5">
            <a:extLst>
              <a:ext uri="{FF2B5EF4-FFF2-40B4-BE49-F238E27FC236}">
                <a16:creationId xmlns:a16="http://schemas.microsoft.com/office/drawing/2014/main" id="{BD866AD3-0936-4D95-BF9D-0B7BFFD3673E}"/>
              </a:ext>
            </a:extLst>
          </p:cNvPr>
          <p:cNvSpPr txBox="1"/>
          <p:nvPr/>
        </p:nvSpPr>
        <p:spPr>
          <a:xfrm>
            <a:off x="3798869" y="4469929"/>
            <a:ext cx="6097712" cy="1569660"/>
          </a:xfrm>
          <a:prstGeom prst="rect">
            <a:avLst/>
          </a:prstGeom>
          <a:noFill/>
        </p:spPr>
        <p:txBody>
          <a:bodyPr wrap="square">
            <a:spAutoFit/>
          </a:bodyPr>
          <a:lstStyle/>
          <a:p>
            <a:r>
              <a:rPr lang="nl-NL" sz="2400" dirty="0"/>
              <a:t>Maak twee groepjes </a:t>
            </a:r>
          </a:p>
          <a:p>
            <a:r>
              <a:rPr lang="nl-NL" sz="2400" dirty="0"/>
              <a:t>Ieder groepje leest de signalen </a:t>
            </a:r>
          </a:p>
          <a:p>
            <a:r>
              <a:rPr lang="nl-NL" sz="2400" dirty="0"/>
              <a:t>Groep 1 rappoort over 1, 2 en 3</a:t>
            </a:r>
          </a:p>
          <a:p>
            <a:r>
              <a:rPr lang="nl-NL" sz="2400" dirty="0"/>
              <a:t>Groep 2 rapporteert over 3,4 en 5 </a:t>
            </a:r>
          </a:p>
        </p:txBody>
      </p:sp>
      <p:sp>
        <p:nvSpPr>
          <p:cNvPr id="7" name="Golf 6">
            <a:extLst>
              <a:ext uri="{FF2B5EF4-FFF2-40B4-BE49-F238E27FC236}">
                <a16:creationId xmlns:a16="http://schemas.microsoft.com/office/drawing/2014/main" id="{8AA7B323-5E96-4D8A-BE80-49FEFA2E8162}"/>
              </a:ext>
            </a:extLst>
          </p:cNvPr>
          <p:cNvSpPr/>
          <p:nvPr/>
        </p:nvSpPr>
        <p:spPr>
          <a:xfrm>
            <a:off x="3798869" y="3184777"/>
            <a:ext cx="3256908" cy="923330"/>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Opdracht: </a:t>
            </a:r>
          </a:p>
        </p:txBody>
      </p:sp>
    </p:spTree>
    <p:extLst>
      <p:ext uri="{BB962C8B-B14F-4D97-AF65-F5344CB8AC3E}">
        <p14:creationId xmlns:p14="http://schemas.microsoft.com/office/powerpoint/2010/main" val="83145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86C2A40-9053-4231-92AC-A453A11F8885}"/>
              </a:ext>
            </a:extLst>
          </p:cNvPr>
          <p:cNvSpPr txBox="1"/>
          <p:nvPr/>
        </p:nvSpPr>
        <p:spPr>
          <a:xfrm>
            <a:off x="1310326" y="1329178"/>
            <a:ext cx="8710367" cy="646331"/>
          </a:xfrm>
          <a:prstGeom prst="rect">
            <a:avLst/>
          </a:prstGeom>
          <a:noFill/>
        </p:spPr>
        <p:txBody>
          <a:bodyPr wrap="square" rtlCol="0">
            <a:spAutoFit/>
          </a:bodyPr>
          <a:lstStyle/>
          <a:p>
            <a:r>
              <a:rPr lang="nl-NL" sz="3600" b="1" dirty="0">
                <a:solidFill>
                  <a:schemeClr val="accent6"/>
                </a:solidFill>
              </a:rPr>
              <a:t>Vrijwilligerswerk</a:t>
            </a:r>
          </a:p>
        </p:txBody>
      </p:sp>
      <p:sp>
        <p:nvSpPr>
          <p:cNvPr id="4" name="Rechthoek 3">
            <a:extLst>
              <a:ext uri="{FF2B5EF4-FFF2-40B4-BE49-F238E27FC236}">
                <a16:creationId xmlns:a16="http://schemas.microsoft.com/office/drawing/2014/main" id="{8020A1A1-3771-4B98-B132-2257C6E9B088}"/>
              </a:ext>
            </a:extLst>
          </p:cNvPr>
          <p:cNvSpPr/>
          <p:nvPr/>
        </p:nvSpPr>
        <p:spPr>
          <a:xfrm>
            <a:off x="1310326" y="2185159"/>
            <a:ext cx="6096000" cy="1815882"/>
          </a:xfrm>
          <a:prstGeom prst="rect">
            <a:avLst/>
          </a:prstGeom>
        </p:spPr>
        <p:txBody>
          <a:bodyPr>
            <a:spAutoFit/>
          </a:bodyPr>
          <a:lstStyle/>
          <a:p>
            <a:r>
              <a:rPr lang="nl-NL" sz="2800" dirty="0"/>
              <a:t>Typen vrijwilligerswerk: </a:t>
            </a:r>
          </a:p>
          <a:p>
            <a:r>
              <a:rPr lang="nl-NL" sz="2800" dirty="0"/>
              <a:t>- Episodisch vrijwilligerswerk </a:t>
            </a:r>
          </a:p>
          <a:p>
            <a:r>
              <a:rPr lang="nl-NL" sz="2800" dirty="0"/>
              <a:t>- Traditioneel vrijwilligerswerk </a:t>
            </a:r>
          </a:p>
          <a:p>
            <a:r>
              <a:rPr lang="nl-NL" sz="2800" dirty="0"/>
              <a:t>- Geleide vrijwilligers</a:t>
            </a:r>
          </a:p>
        </p:txBody>
      </p:sp>
      <p:sp>
        <p:nvSpPr>
          <p:cNvPr id="2" name="Golf 1">
            <a:extLst>
              <a:ext uri="{FF2B5EF4-FFF2-40B4-BE49-F238E27FC236}">
                <a16:creationId xmlns:a16="http://schemas.microsoft.com/office/drawing/2014/main" id="{83BFD163-0713-4FE1-80F1-BF0C1C4C8F4D}"/>
              </a:ext>
            </a:extLst>
          </p:cNvPr>
          <p:cNvSpPr/>
          <p:nvPr/>
        </p:nvSpPr>
        <p:spPr>
          <a:xfrm>
            <a:off x="3461537" y="4453104"/>
            <a:ext cx="2404152" cy="1075718"/>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Opdracht: </a:t>
            </a:r>
          </a:p>
        </p:txBody>
      </p:sp>
      <p:sp>
        <p:nvSpPr>
          <p:cNvPr id="7" name="Tekstvak 6">
            <a:extLst>
              <a:ext uri="{FF2B5EF4-FFF2-40B4-BE49-F238E27FC236}">
                <a16:creationId xmlns:a16="http://schemas.microsoft.com/office/drawing/2014/main" id="{9D9FC6BC-CED1-481E-ABAE-4FE2BE50D959}"/>
              </a:ext>
            </a:extLst>
          </p:cNvPr>
          <p:cNvSpPr txBox="1"/>
          <p:nvPr/>
        </p:nvSpPr>
        <p:spPr>
          <a:xfrm>
            <a:off x="6326312" y="4453105"/>
            <a:ext cx="5262937" cy="1569660"/>
          </a:xfrm>
          <a:prstGeom prst="rect">
            <a:avLst/>
          </a:prstGeom>
          <a:noFill/>
        </p:spPr>
        <p:txBody>
          <a:bodyPr wrap="square">
            <a:spAutoFit/>
          </a:bodyPr>
          <a:lstStyle/>
          <a:p>
            <a:r>
              <a:rPr lang="nl-NL" sz="2400" dirty="0"/>
              <a:t>Zoek op de website van NOV en </a:t>
            </a:r>
            <a:r>
              <a:rPr lang="nl-NL" sz="2400" dirty="0" err="1"/>
              <a:t>Movisie</a:t>
            </a:r>
            <a:r>
              <a:rPr lang="nl-NL" sz="2400" dirty="0"/>
              <a:t> naar deze begrippen. </a:t>
            </a:r>
          </a:p>
          <a:p>
            <a:r>
              <a:rPr lang="nl-NL" sz="2400" dirty="0"/>
              <a:t>Vier duo’s, vier presentaties over 10 minuten!  </a:t>
            </a:r>
          </a:p>
        </p:txBody>
      </p:sp>
    </p:spTree>
    <p:extLst>
      <p:ext uri="{BB962C8B-B14F-4D97-AF65-F5344CB8AC3E}">
        <p14:creationId xmlns:p14="http://schemas.microsoft.com/office/powerpoint/2010/main" val="267855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4C36B4F-5380-4E0A-83F2-C4E7037D78E7}"/>
              </a:ext>
            </a:extLst>
          </p:cNvPr>
          <p:cNvSpPr/>
          <p:nvPr/>
        </p:nvSpPr>
        <p:spPr>
          <a:xfrm>
            <a:off x="908052" y="1377828"/>
            <a:ext cx="7275325" cy="646331"/>
          </a:xfrm>
          <a:prstGeom prst="rect">
            <a:avLst/>
          </a:prstGeom>
        </p:spPr>
        <p:txBody>
          <a:bodyPr wrap="none">
            <a:spAutoFit/>
          </a:bodyPr>
          <a:lstStyle/>
          <a:p>
            <a:r>
              <a:rPr lang="nl-NL" sz="3600" b="1" dirty="0">
                <a:solidFill>
                  <a:schemeClr val="accent6"/>
                </a:solidFill>
              </a:rPr>
              <a:t>Methodisch werken met vrijwilligers </a:t>
            </a:r>
          </a:p>
        </p:txBody>
      </p:sp>
      <p:sp>
        <p:nvSpPr>
          <p:cNvPr id="4" name="Tekstvak 3">
            <a:extLst>
              <a:ext uri="{FF2B5EF4-FFF2-40B4-BE49-F238E27FC236}">
                <a16:creationId xmlns:a16="http://schemas.microsoft.com/office/drawing/2014/main" id="{5CC4F6A7-BCF8-4EDC-B7A6-E65605410094}"/>
              </a:ext>
            </a:extLst>
          </p:cNvPr>
          <p:cNvSpPr txBox="1"/>
          <p:nvPr/>
        </p:nvSpPr>
        <p:spPr>
          <a:xfrm>
            <a:off x="2545237" y="2413337"/>
            <a:ext cx="6862714" cy="2677656"/>
          </a:xfrm>
          <a:prstGeom prst="rect">
            <a:avLst/>
          </a:prstGeom>
          <a:noFill/>
        </p:spPr>
        <p:txBody>
          <a:bodyPr wrap="square" rtlCol="0">
            <a:spAutoFit/>
          </a:bodyPr>
          <a:lstStyle/>
          <a:p>
            <a:pPr marL="342900" indent="-342900">
              <a:buFont typeface="Arial" panose="020B0604020202020204" pitchFamily="34" charset="0"/>
              <a:buChar char="•"/>
            </a:pPr>
            <a:r>
              <a:rPr lang="nl-NL" sz="2400" dirty="0"/>
              <a:t>Vinden en binden</a:t>
            </a:r>
          </a:p>
          <a:p>
            <a:pPr marL="342900" indent="-342900">
              <a:buFont typeface="Arial" panose="020B0604020202020204" pitchFamily="34" charset="0"/>
              <a:buChar char="•"/>
            </a:pPr>
            <a:r>
              <a:rPr lang="nl-NL" sz="2400" dirty="0"/>
              <a:t>Managen van verwachtingen</a:t>
            </a:r>
          </a:p>
          <a:p>
            <a:pPr marL="342900" indent="-342900">
              <a:buFont typeface="Arial" panose="020B0604020202020204" pitchFamily="34" charset="0"/>
              <a:buChar char="•"/>
            </a:pPr>
            <a:r>
              <a:rPr lang="nl-NL" sz="2400" dirty="0"/>
              <a:t>Begeleiden en structuur bieden</a:t>
            </a:r>
          </a:p>
          <a:p>
            <a:pPr marL="342900" indent="-342900">
              <a:buFont typeface="Arial" panose="020B0604020202020204" pitchFamily="34" charset="0"/>
              <a:buChar char="•"/>
            </a:pPr>
            <a:r>
              <a:rPr lang="nl-NL" sz="2400" dirty="0"/>
              <a:t>Financiën en verzekeringen </a:t>
            </a:r>
          </a:p>
          <a:p>
            <a:pPr marL="342900" indent="-342900">
              <a:buFont typeface="Arial" panose="020B0604020202020204" pitchFamily="34" charset="0"/>
              <a:buChar char="•"/>
            </a:pPr>
            <a:r>
              <a:rPr lang="nl-NL" sz="2400" dirty="0"/>
              <a:t>Communicatie</a:t>
            </a:r>
          </a:p>
          <a:p>
            <a:pPr marL="342900" indent="-342900">
              <a:buFont typeface="Arial" panose="020B0604020202020204" pitchFamily="34" charset="0"/>
              <a:buChar char="•"/>
            </a:pPr>
            <a:r>
              <a:rPr lang="nl-NL" sz="2400" dirty="0"/>
              <a:t>Samenwerking </a:t>
            </a:r>
          </a:p>
          <a:p>
            <a:pPr marL="342900" indent="-342900">
              <a:buFont typeface="Arial" panose="020B0604020202020204" pitchFamily="34" charset="0"/>
              <a:buChar char="•"/>
            </a:pPr>
            <a:r>
              <a:rPr lang="nl-NL" sz="2400" dirty="0"/>
              <a:t>Leren en ontwikkelen  </a:t>
            </a:r>
          </a:p>
        </p:txBody>
      </p:sp>
      <p:sp>
        <p:nvSpPr>
          <p:cNvPr id="5" name="Ovaal 4">
            <a:extLst>
              <a:ext uri="{FF2B5EF4-FFF2-40B4-BE49-F238E27FC236}">
                <a16:creationId xmlns:a16="http://schemas.microsoft.com/office/drawing/2014/main" id="{BF6CDFE9-773B-4B87-8CE8-62664B8D37C5}"/>
              </a:ext>
            </a:extLst>
          </p:cNvPr>
          <p:cNvSpPr/>
          <p:nvPr/>
        </p:nvSpPr>
        <p:spPr>
          <a:xfrm rot="1155718">
            <a:off x="9285528" y="2561487"/>
            <a:ext cx="2073897" cy="198223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Beleid</a:t>
            </a:r>
          </a:p>
        </p:txBody>
      </p:sp>
    </p:spTree>
    <p:extLst>
      <p:ext uri="{BB962C8B-B14F-4D97-AF65-F5344CB8AC3E}">
        <p14:creationId xmlns:p14="http://schemas.microsoft.com/office/powerpoint/2010/main" val="416088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106ABA-61F9-4535-A09C-8E6F02F6EA19}"/>
              </a:ext>
            </a:extLst>
          </p:cNvPr>
          <p:cNvSpPr/>
          <p:nvPr/>
        </p:nvSpPr>
        <p:spPr>
          <a:xfrm>
            <a:off x="2435258" y="5101096"/>
            <a:ext cx="8867480" cy="646331"/>
          </a:xfrm>
          <a:prstGeom prst="rect">
            <a:avLst/>
          </a:prstGeom>
        </p:spPr>
        <p:txBody>
          <a:bodyPr wrap="square">
            <a:spAutoFit/>
          </a:bodyPr>
          <a:lstStyle/>
          <a:p>
            <a:r>
              <a:rPr lang="nl-NL" dirty="0">
                <a:hlinkClick r:id="rId2"/>
              </a:rPr>
              <a:t>https://www.movisie.nl/sites/movisie.nl/files/publication-attachment/Groene-vingers-in-de-buurt%20%5BMOV-13320328-1.0%5D.pdf</a:t>
            </a:r>
            <a:r>
              <a:rPr lang="nl-NL" dirty="0"/>
              <a:t> </a:t>
            </a:r>
          </a:p>
        </p:txBody>
      </p:sp>
      <p:pic>
        <p:nvPicPr>
          <p:cNvPr id="3" name="Afbeelding 2">
            <a:extLst>
              <a:ext uri="{FF2B5EF4-FFF2-40B4-BE49-F238E27FC236}">
                <a16:creationId xmlns:a16="http://schemas.microsoft.com/office/drawing/2014/main" id="{2536AFE0-156F-42A5-8376-36CACEDDF592}"/>
              </a:ext>
            </a:extLst>
          </p:cNvPr>
          <p:cNvPicPr>
            <a:picLocks noChangeAspect="1"/>
          </p:cNvPicPr>
          <p:nvPr/>
        </p:nvPicPr>
        <p:blipFill>
          <a:blip r:embed="rId3"/>
          <a:stretch>
            <a:fillRect/>
          </a:stretch>
        </p:blipFill>
        <p:spPr>
          <a:xfrm>
            <a:off x="6739281" y="422416"/>
            <a:ext cx="4426080" cy="4316342"/>
          </a:xfrm>
          <a:prstGeom prst="rect">
            <a:avLst/>
          </a:prstGeom>
        </p:spPr>
      </p:pic>
      <p:sp>
        <p:nvSpPr>
          <p:cNvPr id="4" name="Tekstvak 3">
            <a:extLst>
              <a:ext uri="{FF2B5EF4-FFF2-40B4-BE49-F238E27FC236}">
                <a16:creationId xmlns:a16="http://schemas.microsoft.com/office/drawing/2014/main" id="{5055122B-66CA-4616-910A-5BFFC826DF8B}"/>
              </a:ext>
            </a:extLst>
          </p:cNvPr>
          <p:cNvSpPr txBox="1"/>
          <p:nvPr/>
        </p:nvSpPr>
        <p:spPr>
          <a:xfrm>
            <a:off x="682315" y="2130441"/>
            <a:ext cx="5793899" cy="523220"/>
          </a:xfrm>
          <a:prstGeom prst="rect">
            <a:avLst/>
          </a:prstGeom>
          <a:noFill/>
        </p:spPr>
        <p:txBody>
          <a:bodyPr wrap="square" rtlCol="0">
            <a:spAutoFit/>
          </a:bodyPr>
          <a:lstStyle/>
          <a:p>
            <a:r>
              <a:rPr lang="nl-NL" sz="2800" dirty="0">
                <a:solidFill>
                  <a:schemeClr val="accent6"/>
                </a:solidFill>
              </a:rPr>
              <a:t>Methodische werken met vrijwilligers: </a:t>
            </a:r>
          </a:p>
        </p:txBody>
      </p:sp>
      <p:sp>
        <p:nvSpPr>
          <p:cNvPr id="5" name="Pijl: rechts 4">
            <a:extLst>
              <a:ext uri="{FF2B5EF4-FFF2-40B4-BE49-F238E27FC236}">
                <a16:creationId xmlns:a16="http://schemas.microsoft.com/office/drawing/2014/main" id="{8FB96451-7E76-424D-A989-6252F29CD66B}"/>
              </a:ext>
            </a:extLst>
          </p:cNvPr>
          <p:cNvSpPr/>
          <p:nvPr/>
        </p:nvSpPr>
        <p:spPr>
          <a:xfrm>
            <a:off x="2931736" y="2771480"/>
            <a:ext cx="3374796" cy="339365"/>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65021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FAA5244-5951-4F50-B269-E6E595580B40}"/>
              </a:ext>
            </a:extLst>
          </p:cNvPr>
          <p:cNvSpPr txBox="1"/>
          <p:nvPr/>
        </p:nvSpPr>
        <p:spPr>
          <a:xfrm>
            <a:off x="2736917" y="1228397"/>
            <a:ext cx="8443273" cy="4401205"/>
          </a:xfrm>
          <a:prstGeom prst="rect">
            <a:avLst/>
          </a:prstGeom>
          <a:noFill/>
        </p:spPr>
        <p:txBody>
          <a:bodyPr wrap="square" rtlCol="0">
            <a:spAutoFit/>
          </a:bodyPr>
          <a:lstStyle/>
          <a:p>
            <a:r>
              <a:rPr lang="nl-NL" sz="2800" dirty="0"/>
              <a:t>Doelgericht: met een doel, doelstelling  </a:t>
            </a:r>
          </a:p>
          <a:p>
            <a:endParaRPr lang="nl-NL" sz="2800" dirty="0"/>
          </a:p>
          <a:p>
            <a:r>
              <a:rPr lang="nl-NL" sz="2800" dirty="0"/>
              <a:t>Systematisch: ordelijk en samenhangend volgens een systeem</a:t>
            </a:r>
          </a:p>
          <a:p>
            <a:endParaRPr lang="nl-NL" sz="2800" dirty="0"/>
          </a:p>
          <a:p>
            <a:r>
              <a:rPr lang="nl-NL" sz="2800" dirty="0"/>
              <a:t>Procesmatig: een opeenvolgende reeks van activiteiten die mensen in een </a:t>
            </a:r>
            <a:r>
              <a:rPr lang="nl-NL" sz="2800" dirty="0" err="1"/>
              <a:t>een</a:t>
            </a:r>
            <a:r>
              <a:rPr lang="nl-NL" sz="2800" dirty="0"/>
              <a:t> organisatie worden uitgevoerd.</a:t>
            </a:r>
          </a:p>
          <a:p>
            <a:endParaRPr lang="nl-NL" sz="2800" dirty="0"/>
          </a:p>
          <a:p>
            <a:r>
              <a:rPr lang="nl-NL" sz="2800" dirty="0"/>
              <a:t>Bewust: je weet wat je doet (planning) en waarom (doel).</a:t>
            </a:r>
          </a:p>
        </p:txBody>
      </p:sp>
    </p:spTree>
    <p:extLst>
      <p:ext uri="{BB962C8B-B14F-4D97-AF65-F5344CB8AC3E}">
        <p14:creationId xmlns:p14="http://schemas.microsoft.com/office/powerpoint/2010/main" val="130766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91F3BE5-9841-4637-B59F-D0DB258367E8}"/>
              </a:ext>
            </a:extLst>
          </p:cNvPr>
          <p:cNvSpPr txBox="1"/>
          <p:nvPr/>
        </p:nvSpPr>
        <p:spPr>
          <a:xfrm>
            <a:off x="2169735" y="1582340"/>
            <a:ext cx="9511647" cy="3693319"/>
          </a:xfrm>
          <a:prstGeom prst="rect">
            <a:avLst/>
          </a:prstGeom>
          <a:noFill/>
        </p:spPr>
        <p:txBody>
          <a:bodyPr wrap="square" rtlCol="0">
            <a:spAutoFit/>
          </a:bodyPr>
          <a:lstStyle/>
          <a:p>
            <a:r>
              <a:rPr lang="nl-NL" dirty="0"/>
              <a:t>Wat is een methodische aanpak voor het organiseren van een klassenactiviteit?</a:t>
            </a:r>
          </a:p>
          <a:p>
            <a:endParaRPr lang="nl-NL" dirty="0"/>
          </a:p>
          <a:p>
            <a:r>
              <a:rPr lang="nl-NL" dirty="0"/>
              <a:t>Wat is een methodische aanpak voor het halen van je rijbewijs?</a:t>
            </a:r>
          </a:p>
          <a:p>
            <a:endParaRPr lang="nl-NL" dirty="0"/>
          </a:p>
          <a:p>
            <a:r>
              <a:rPr lang="nl-NL" dirty="0"/>
              <a:t>Wat is een methodische aanpak voor een groenere daktuin bij de school?</a:t>
            </a:r>
          </a:p>
          <a:p>
            <a:endParaRPr lang="nl-NL" dirty="0"/>
          </a:p>
          <a:p>
            <a:r>
              <a:rPr lang="nl-NL" dirty="0"/>
              <a:t>Wat is een methodische aanpak voor het terugdringen van het aantal ‘laatkomers’?</a:t>
            </a:r>
          </a:p>
          <a:p>
            <a:endParaRPr lang="nl-NL" dirty="0"/>
          </a:p>
          <a:p>
            <a:r>
              <a:rPr lang="nl-NL" dirty="0"/>
              <a:t>Wat is een methodische aanpak voor het behalen van je toets?  </a:t>
            </a:r>
          </a:p>
          <a:p>
            <a:endParaRPr lang="nl-NL" dirty="0"/>
          </a:p>
          <a:p>
            <a:r>
              <a:rPr lang="nl-NL" dirty="0"/>
              <a:t>Wat is een methodische aanpak voor het </a:t>
            </a:r>
            <a:r>
              <a:rPr lang="nl-NL" dirty="0" err="1"/>
              <a:t>creëeren</a:t>
            </a:r>
            <a:r>
              <a:rPr lang="nl-NL" dirty="0"/>
              <a:t> van een veilige speelplaats in de wijk?</a:t>
            </a:r>
          </a:p>
          <a:p>
            <a:endParaRPr lang="nl-NL" dirty="0"/>
          </a:p>
          <a:p>
            <a:endParaRPr lang="nl-NL" dirty="0"/>
          </a:p>
        </p:txBody>
      </p:sp>
    </p:spTree>
    <p:extLst>
      <p:ext uri="{BB962C8B-B14F-4D97-AF65-F5344CB8AC3E}">
        <p14:creationId xmlns:p14="http://schemas.microsoft.com/office/powerpoint/2010/main" val="209832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lf 1">
            <a:extLst>
              <a:ext uri="{FF2B5EF4-FFF2-40B4-BE49-F238E27FC236}">
                <a16:creationId xmlns:a16="http://schemas.microsoft.com/office/drawing/2014/main" id="{F3E2A91D-A323-4414-86B5-08CAB3784CD7}"/>
              </a:ext>
            </a:extLst>
          </p:cNvPr>
          <p:cNvSpPr/>
          <p:nvPr/>
        </p:nvSpPr>
        <p:spPr>
          <a:xfrm>
            <a:off x="1690098" y="962168"/>
            <a:ext cx="2938409" cy="996593"/>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Opdracht: </a:t>
            </a:r>
          </a:p>
        </p:txBody>
      </p:sp>
      <p:sp>
        <p:nvSpPr>
          <p:cNvPr id="4" name="Tekstvak 3">
            <a:extLst>
              <a:ext uri="{FF2B5EF4-FFF2-40B4-BE49-F238E27FC236}">
                <a16:creationId xmlns:a16="http://schemas.microsoft.com/office/drawing/2014/main" id="{7477ECB1-7DCB-4273-A055-2A70B3F678AE}"/>
              </a:ext>
            </a:extLst>
          </p:cNvPr>
          <p:cNvSpPr txBox="1"/>
          <p:nvPr/>
        </p:nvSpPr>
        <p:spPr>
          <a:xfrm>
            <a:off x="4911047" y="1000150"/>
            <a:ext cx="6097712" cy="1200329"/>
          </a:xfrm>
          <a:prstGeom prst="rect">
            <a:avLst/>
          </a:prstGeom>
          <a:noFill/>
        </p:spPr>
        <p:txBody>
          <a:bodyPr wrap="square">
            <a:spAutoFit/>
          </a:bodyPr>
          <a:lstStyle/>
          <a:p>
            <a:r>
              <a:rPr lang="nl-NL" sz="2400" b="1" dirty="0">
                <a:solidFill>
                  <a:schemeClr val="accent6"/>
                </a:solidFill>
              </a:rPr>
              <a:t>Methodisch werken met vrijwilligers</a:t>
            </a:r>
          </a:p>
          <a:p>
            <a:r>
              <a:rPr lang="nl-NL" sz="2400" dirty="0"/>
              <a:t>Vinden en binden van vrijwilligers </a:t>
            </a:r>
          </a:p>
          <a:p>
            <a:endParaRPr lang="nl-NL" sz="2400" b="1" dirty="0">
              <a:solidFill>
                <a:schemeClr val="accent6"/>
              </a:solidFill>
            </a:endParaRPr>
          </a:p>
        </p:txBody>
      </p:sp>
      <p:sp>
        <p:nvSpPr>
          <p:cNvPr id="5" name="Tekstvak 4">
            <a:extLst>
              <a:ext uri="{FF2B5EF4-FFF2-40B4-BE49-F238E27FC236}">
                <a16:creationId xmlns:a16="http://schemas.microsoft.com/office/drawing/2014/main" id="{79639EA2-26B9-45E2-80C2-91C03AB43C39}"/>
              </a:ext>
            </a:extLst>
          </p:cNvPr>
          <p:cNvSpPr txBox="1"/>
          <p:nvPr/>
        </p:nvSpPr>
        <p:spPr>
          <a:xfrm>
            <a:off x="1690098" y="2200479"/>
            <a:ext cx="10012167" cy="4154984"/>
          </a:xfrm>
          <a:prstGeom prst="rect">
            <a:avLst/>
          </a:prstGeom>
          <a:noFill/>
        </p:spPr>
        <p:txBody>
          <a:bodyPr wrap="square" rtlCol="0">
            <a:spAutoFit/>
          </a:bodyPr>
          <a:lstStyle/>
          <a:p>
            <a:r>
              <a:rPr lang="nl-NL" sz="2400" dirty="0"/>
              <a:t>Start met desk research over het vinden en binden van vrijwilligers en duik eens in de informatie die je kunt vinden via:  </a:t>
            </a:r>
          </a:p>
          <a:p>
            <a:endParaRPr lang="nl-NL" sz="2400" dirty="0"/>
          </a:p>
          <a:p>
            <a:r>
              <a:rPr lang="nl-NL" sz="2400" dirty="0"/>
              <a:t>Duo 1: Scouting Nederland</a:t>
            </a:r>
          </a:p>
          <a:p>
            <a:r>
              <a:rPr lang="nl-NL" sz="2400" dirty="0"/>
              <a:t>Duo 2: NOV</a:t>
            </a:r>
          </a:p>
          <a:p>
            <a:r>
              <a:rPr lang="nl-NL" sz="2400" dirty="0"/>
              <a:t>Duo 3: Rode Kruis </a:t>
            </a:r>
          </a:p>
          <a:p>
            <a:r>
              <a:rPr lang="nl-NL" sz="2400" dirty="0"/>
              <a:t>Duo 4: internet</a:t>
            </a:r>
          </a:p>
          <a:p>
            <a:r>
              <a:rPr lang="nl-NL" sz="2400" dirty="0"/>
              <a:t>Duo 5: </a:t>
            </a:r>
            <a:r>
              <a:rPr lang="nl-NL" sz="2400" dirty="0" err="1"/>
              <a:t>Movisie</a:t>
            </a:r>
            <a:r>
              <a:rPr lang="nl-NL" sz="2400" dirty="0"/>
              <a:t> </a:t>
            </a:r>
          </a:p>
          <a:p>
            <a:endParaRPr lang="nl-NL" sz="2400" dirty="0"/>
          </a:p>
          <a:p>
            <a:r>
              <a:rPr lang="nl-NL" sz="2400" dirty="0"/>
              <a:t>Over 15 minuten leggen we alle info bij elkaar; maak daarom een A4 (in grote letters) met de essentie van wat jullie vinden. </a:t>
            </a:r>
          </a:p>
        </p:txBody>
      </p:sp>
    </p:spTree>
    <p:extLst>
      <p:ext uri="{BB962C8B-B14F-4D97-AF65-F5344CB8AC3E}">
        <p14:creationId xmlns:p14="http://schemas.microsoft.com/office/powerpoint/2010/main" val="182750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2441F72-7FA9-44FA-931A-AFB72736B386}"/>
              </a:ext>
            </a:extLst>
          </p:cNvPr>
          <p:cNvSpPr txBox="1"/>
          <p:nvPr/>
        </p:nvSpPr>
        <p:spPr>
          <a:xfrm>
            <a:off x="1028700" y="1157941"/>
            <a:ext cx="6400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79646"/>
                </a:solidFill>
                <a:effectLst/>
                <a:uLnTx/>
                <a:uFillTx/>
                <a:latin typeface="Calibri"/>
                <a:ea typeface="+mn-ea"/>
                <a:cs typeface="+mn-cs"/>
              </a:rPr>
              <a:t>Opstart</a:t>
            </a:r>
            <a:r>
              <a:rPr kumimoji="0" lang="nl-NL"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Rechthoek 3">
            <a:extLst>
              <a:ext uri="{FF2B5EF4-FFF2-40B4-BE49-F238E27FC236}">
                <a16:creationId xmlns:a16="http://schemas.microsoft.com/office/drawing/2014/main" id="{4CE55F1A-0511-4BF7-886B-C700C8A0F7FA}"/>
              </a:ext>
            </a:extLst>
          </p:cNvPr>
          <p:cNvSpPr/>
          <p:nvPr/>
        </p:nvSpPr>
        <p:spPr>
          <a:xfrm>
            <a:off x="2426494" y="954643"/>
            <a:ext cx="2595561" cy="103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Kristen ITC" panose="03050502040202030202" pitchFamily="66" charset="0"/>
                <a:ea typeface="+mn-ea"/>
                <a:cs typeface="+mn-cs"/>
              </a:rPr>
              <a:t>Hoe gaat het?</a:t>
            </a:r>
          </a:p>
        </p:txBody>
      </p:sp>
      <p:sp>
        <p:nvSpPr>
          <p:cNvPr id="5" name="Ovaal 4">
            <a:extLst>
              <a:ext uri="{FF2B5EF4-FFF2-40B4-BE49-F238E27FC236}">
                <a16:creationId xmlns:a16="http://schemas.microsoft.com/office/drawing/2014/main" id="{651B940D-D268-494C-9A80-E8955BC16D34}"/>
              </a:ext>
            </a:extLst>
          </p:cNvPr>
          <p:cNvSpPr/>
          <p:nvPr/>
        </p:nvSpPr>
        <p:spPr>
          <a:xfrm rot="1116188">
            <a:off x="8558399" y="404801"/>
            <a:ext cx="2874738" cy="205688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F79646"/>
                </a:solidFill>
                <a:effectLst/>
                <a:uLnTx/>
                <a:uFillTx/>
                <a:latin typeface="Calibri"/>
                <a:ea typeface="+mn-ea"/>
                <a:cs typeface="+mn-cs"/>
              </a:rPr>
              <a:t>Wat gaan we doen in de lessen stad en wijk?</a:t>
            </a:r>
            <a:endParaRPr kumimoji="0" lang="nl-NL" sz="1400" b="0" i="0" u="none" strike="noStrike" kern="1200" cap="none" spc="0" normalizeH="0" baseline="0" noProof="0" dirty="0">
              <a:ln>
                <a:noFill/>
              </a:ln>
              <a:solidFill>
                <a:srgbClr val="F79646"/>
              </a:solidFill>
              <a:effectLst/>
              <a:uLnTx/>
              <a:uFillTx/>
              <a:latin typeface="Calibri"/>
              <a:ea typeface="+mn-ea"/>
              <a:cs typeface="+mn-cs"/>
            </a:endParaRPr>
          </a:p>
        </p:txBody>
      </p:sp>
      <p:sp>
        <p:nvSpPr>
          <p:cNvPr id="6" name="Hart 5">
            <a:extLst>
              <a:ext uri="{FF2B5EF4-FFF2-40B4-BE49-F238E27FC236}">
                <a16:creationId xmlns:a16="http://schemas.microsoft.com/office/drawing/2014/main" id="{C6EFB6B5-928D-40AC-B434-2F3FCFED0AD3}"/>
              </a:ext>
            </a:extLst>
          </p:cNvPr>
          <p:cNvSpPr/>
          <p:nvPr/>
        </p:nvSpPr>
        <p:spPr>
          <a:xfrm>
            <a:off x="5340803" y="3681739"/>
            <a:ext cx="2655095" cy="2562225"/>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Calibri"/>
                <a:ea typeface="+mn-ea"/>
                <a:cs typeface="+mn-cs"/>
              </a:rPr>
              <a:t>Hoe was je stage? </a:t>
            </a:r>
          </a:p>
        </p:txBody>
      </p:sp>
      <p:sp>
        <p:nvSpPr>
          <p:cNvPr id="7" name="Bliksemflits 6">
            <a:extLst>
              <a:ext uri="{FF2B5EF4-FFF2-40B4-BE49-F238E27FC236}">
                <a16:creationId xmlns:a16="http://schemas.microsoft.com/office/drawing/2014/main" id="{D5354C52-24A3-4F73-AA4F-33A06AB71EDA}"/>
              </a:ext>
            </a:extLst>
          </p:cNvPr>
          <p:cNvSpPr/>
          <p:nvPr/>
        </p:nvSpPr>
        <p:spPr>
          <a:xfrm>
            <a:off x="476250" y="3929062"/>
            <a:ext cx="4743450" cy="2562225"/>
          </a:xfrm>
          <a:prstGeom prst="lightningBol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white"/>
                </a:solidFill>
                <a:latin typeface="Calibri"/>
              </a:rPr>
              <a:t>Drie </a:t>
            </a:r>
            <a:r>
              <a:rPr kumimoji="0" lang="nl-NL" sz="1800" b="0" i="0" u="none" strike="noStrike" kern="1200" cap="none" spc="0" normalizeH="0" baseline="0" noProof="0" dirty="0">
                <a:ln>
                  <a:noFill/>
                </a:ln>
                <a:solidFill>
                  <a:prstClr val="white"/>
                </a:solidFill>
                <a:effectLst/>
                <a:uLnTx/>
                <a:uFillTx/>
                <a:latin typeface="Calibri"/>
                <a:ea typeface="+mn-ea"/>
                <a:cs typeface="+mn-cs"/>
              </a:rPr>
              <a:t>uur les .. </a:t>
            </a:r>
          </a:p>
        </p:txBody>
      </p:sp>
      <p:sp>
        <p:nvSpPr>
          <p:cNvPr id="8" name="Pijl: links/rechts 7">
            <a:extLst>
              <a:ext uri="{FF2B5EF4-FFF2-40B4-BE49-F238E27FC236}">
                <a16:creationId xmlns:a16="http://schemas.microsoft.com/office/drawing/2014/main" id="{22BCC29D-C3DD-4AAA-877B-CA0306D2FA85}"/>
              </a:ext>
            </a:extLst>
          </p:cNvPr>
          <p:cNvSpPr/>
          <p:nvPr/>
        </p:nvSpPr>
        <p:spPr>
          <a:xfrm>
            <a:off x="363993" y="2652713"/>
            <a:ext cx="4855707" cy="923925"/>
          </a:xfrm>
          <a:prstGeom prst="lef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a:ea typeface="+mn-ea"/>
                <a:cs typeface="+mn-cs"/>
              </a:rPr>
              <a:t>Koppeling IBS en stad en wijk</a:t>
            </a:r>
          </a:p>
        </p:txBody>
      </p:sp>
      <p:sp>
        <p:nvSpPr>
          <p:cNvPr id="9" name="Bijschrift: pijl-links 8">
            <a:extLst>
              <a:ext uri="{FF2B5EF4-FFF2-40B4-BE49-F238E27FC236}">
                <a16:creationId xmlns:a16="http://schemas.microsoft.com/office/drawing/2014/main" id="{E876462A-8166-4143-B14E-F11F5C5AEF99}"/>
              </a:ext>
            </a:extLst>
          </p:cNvPr>
          <p:cNvSpPr/>
          <p:nvPr/>
        </p:nvSpPr>
        <p:spPr>
          <a:xfrm>
            <a:off x="8991600" y="4192072"/>
            <a:ext cx="2457450" cy="233362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a:ea typeface="+mn-ea"/>
                <a:cs typeface="+mn-cs"/>
              </a:rPr>
              <a:t>Opdrachten maken &gt;het veld in als het kan! </a:t>
            </a:r>
          </a:p>
        </p:txBody>
      </p:sp>
      <p:sp>
        <p:nvSpPr>
          <p:cNvPr id="3" name="Ster: 5 punten 2">
            <a:extLst>
              <a:ext uri="{FF2B5EF4-FFF2-40B4-BE49-F238E27FC236}">
                <a16:creationId xmlns:a16="http://schemas.microsoft.com/office/drawing/2014/main" id="{3EE8377E-6537-4CEE-90D5-81603FF1D7C6}"/>
              </a:ext>
            </a:extLst>
          </p:cNvPr>
          <p:cNvSpPr/>
          <p:nvPr/>
        </p:nvSpPr>
        <p:spPr>
          <a:xfrm rot="1111530">
            <a:off x="5609689" y="682390"/>
            <a:ext cx="2893371" cy="2562225"/>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Waarom stad en wijk?</a:t>
            </a:r>
          </a:p>
        </p:txBody>
      </p:sp>
    </p:spTree>
    <p:extLst>
      <p:ext uri="{BB962C8B-B14F-4D97-AF65-F5344CB8AC3E}">
        <p14:creationId xmlns:p14="http://schemas.microsoft.com/office/powerpoint/2010/main" val="279587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C3705-C5F8-43D6-84E4-8D6B919E6DDD}"/>
              </a:ext>
            </a:extLst>
          </p:cNvPr>
          <p:cNvSpPr>
            <a:spLocks noGrp="1"/>
          </p:cNvSpPr>
          <p:nvPr>
            <p:ph type="title"/>
          </p:nvPr>
        </p:nvSpPr>
        <p:spPr/>
        <p:txBody>
          <a:bodyPr/>
          <a:lstStyle/>
          <a:p>
            <a:r>
              <a:rPr lang="nl-NL" dirty="0"/>
              <a:t>Goed weekeinde!</a:t>
            </a:r>
          </a:p>
        </p:txBody>
      </p:sp>
      <p:sp>
        <p:nvSpPr>
          <p:cNvPr id="3" name="Tijdelijke aanduiding voor tekst 2">
            <a:extLst>
              <a:ext uri="{FF2B5EF4-FFF2-40B4-BE49-F238E27FC236}">
                <a16:creationId xmlns:a16="http://schemas.microsoft.com/office/drawing/2014/main" id="{9F7A4A2D-87A1-4F3E-8EFC-8C90B7E8A067}"/>
              </a:ext>
            </a:extLst>
          </p:cNvPr>
          <p:cNvSpPr>
            <a:spLocks noGrp="1"/>
          </p:cNvSpPr>
          <p:nvPr>
            <p:ph type="body" idx="1"/>
          </p:nvPr>
        </p:nvSpPr>
        <p:spPr/>
        <p:txBody>
          <a:bodyPr/>
          <a:lstStyle/>
          <a:p>
            <a:r>
              <a:rPr lang="nl-NL" dirty="0"/>
              <a:t>Nog vragen, opmerkingen, feedback?! </a:t>
            </a:r>
          </a:p>
        </p:txBody>
      </p:sp>
      <p:pic>
        <p:nvPicPr>
          <p:cNvPr id="5" name="Afbeelding 4">
            <a:extLst>
              <a:ext uri="{FF2B5EF4-FFF2-40B4-BE49-F238E27FC236}">
                <a16:creationId xmlns:a16="http://schemas.microsoft.com/office/drawing/2014/main" id="{70A65765-9069-4F20-90D6-59D4B5F73DA5}"/>
              </a:ext>
            </a:extLst>
          </p:cNvPr>
          <p:cNvPicPr>
            <a:picLocks noChangeAspect="1"/>
          </p:cNvPicPr>
          <p:nvPr/>
        </p:nvPicPr>
        <p:blipFill>
          <a:blip r:embed="rId2"/>
          <a:stretch>
            <a:fillRect/>
          </a:stretch>
        </p:blipFill>
        <p:spPr>
          <a:xfrm>
            <a:off x="5632150" y="2570574"/>
            <a:ext cx="5596766" cy="3134189"/>
          </a:xfrm>
          <a:prstGeom prst="rect">
            <a:avLst/>
          </a:prstGeom>
        </p:spPr>
      </p:pic>
    </p:spTree>
    <p:extLst>
      <p:ext uri="{BB962C8B-B14F-4D97-AF65-F5344CB8AC3E}">
        <p14:creationId xmlns:p14="http://schemas.microsoft.com/office/powerpoint/2010/main" val="255155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D7A1E74-2150-45BD-8539-A7703471D527}"/>
              </a:ext>
            </a:extLst>
          </p:cNvPr>
          <p:cNvSpPr txBox="1"/>
          <p:nvPr/>
        </p:nvSpPr>
        <p:spPr>
          <a:xfrm>
            <a:off x="1745971" y="1356140"/>
            <a:ext cx="8859184" cy="4801314"/>
          </a:xfrm>
          <a:prstGeom prst="rect">
            <a:avLst/>
          </a:prstGeom>
          <a:noFill/>
        </p:spPr>
        <p:txBody>
          <a:bodyPr wrap="square" rtlCol="0" anchor="t">
            <a:spAutoFit/>
          </a:bodyPr>
          <a:lstStyle/>
          <a:p>
            <a:r>
              <a:rPr lang="nl-NL" sz="2400" b="1" dirty="0"/>
              <a:t>Programma van vandaag:</a:t>
            </a:r>
            <a:endParaRPr lang="nl-NL" sz="2400" b="1" dirty="0">
              <a:cs typeface="Calibri"/>
            </a:endParaRPr>
          </a:p>
          <a:p>
            <a:endParaRPr lang="nl-NL" sz="2400" dirty="0">
              <a:cs typeface="Calibri"/>
            </a:endParaRPr>
          </a:p>
          <a:p>
            <a:pPr marL="342900" indent="-342900">
              <a:buAutoNum type="arabicParenR"/>
            </a:pPr>
            <a:r>
              <a:rPr lang="nl-NL" sz="2400" dirty="0"/>
              <a:t>Uitleg over de les en de begrippen die we behandelen</a:t>
            </a:r>
          </a:p>
          <a:p>
            <a:pPr marL="342900" indent="-342900">
              <a:buAutoNum type="arabicParenR"/>
            </a:pPr>
            <a:r>
              <a:rPr lang="nl-NL" sz="2400" dirty="0"/>
              <a:t>Leerarrangement Vrijwilligerswerk</a:t>
            </a:r>
          </a:p>
          <a:p>
            <a:pPr marL="342900" indent="-342900">
              <a:buAutoNum type="arabicParenR"/>
            </a:pPr>
            <a:r>
              <a:rPr lang="nl-NL" sz="2400" dirty="0"/>
              <a:t>Participatiesamenleving </a:t>
            </a:r>
          </a:p>
          <a:p>
            <a:pPr marL="342900" indent="-342900">
              <a:buAutoNum type="arabicParenR"/>
            </a:pPr>
            <a:r>
              <a:rPr lang="nl-NL" sz="2400" dirty="0"/>
              <a:t>Vrijwilligerswerk </a:t>
            </a:r>
          </a:p>
          <a:p>
            <a:pPr marL="342900" indent="-342900">
              <a:buAutoNum type="arabicParenR"/>
            </a:pPr>
            <a:r>
              <a:rPr lang="nl-NL" sz="2400" dirty="0">
                <a:cs typeface="Calibri"/>
              </a:rPr>
              <a:t>Afronding met rondje vragen. </a:t>
            </a:r>
          </a:p>
          <a:p>
            <a:pPr marL="342900" indent="-342900">
              <a:buAutoNum type="arabicParenR"/>
            </a:pPr>
            <a:endParaRPr lang="nl-NL" sz="2400" dirty="0">
              <a:cs typeface="Calibri"/>
            </a:endParaRPr>
          </a:p>
          <a:p>
            <a:pPr marL="342900" indent="-342900">
              <a:buAutoNum type="arabicParenR"/>
            </a:pPr>
            <a:endParaRPr lang="nl-NL" sz="2400" dirty="0">
              <a:cs typeface="Calibri"/>
            </a:endParaRPr>
          </a:p>
          <a:p>
            <a:pPr marL="342900" indent="-342900">
              <a:buAutoNum type="arabicParenR"/>
            </a:pPr>
            <a:endParaRPr lang="nl-NL" dirty="0">
              <a:cs typeface="Calibri"/>
            </a:endParaRPr>
          </a:p>
          <a:p>
            <a:pPr marL="342900" indent="-342900">
              <a:buAutoNum type="arabicParenR"/>
            </a:pPr>
            <a:endParaRPr lang="nl-NL" dirty="0">
              <a:cs typeface="Calibri"/>
            </a:endParaRPr>
          </a:p>
          <a:p>
            <a:pPr marL="342900" indent="-342900">
              <a:buAutoNum type="arabicParenR"/>
            </a:pPr>
            <a:endParaRPr lang="nl-NL" dirty="0">
              <a:cs typeface="Calibri"/>
            </a:endParaRPr>
          </a:p>
          <a:p>
            <a:endParaRPr lang="nl-NL" dirty="0">
              <a:cs typeface="Calibri"/>
            </a:endParaRPr>
          </a:p>
          <a:p>
            <a:endParaRPr lang="nl-NL" dirty="0">
              <a:cs typeface="Calibri"/>
            </a:endParaRPr>
          </a:p>
        </p:txBody>
      </p:sp>
      <p:pic>
        <p:nvPicPr>
          <p:cNvPr id="4" name="Afbeelding 3" descr="Afbeelding met persoon, tafel, groep, mensen&#10;&#10;Automatisch gegenereerde beschrijving">
            <a:extLst>
              <a:ext uri="{FF2B5EF4-FFF2-40B4-BE49-F238E27FC236}">
                <a16:creationId xmlns:a16="http://schemas.microsoft.com/office/drawing/2014/main" id="{6767C4E7-B501-4DCB-A8FB-7FBE7FE3A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5077" y="4525894"/>
            <a:ext cx="3158206" cy="1768595"/>
          </a:xfrm>
          <a:prstGeom prst="rect">
            <a:avLst/>
          </a:prstGeom>
        </p:spPr>
      </p:pic>
    </p:spTree>
    <p:extLst>
      <p:ext uri="{BB962C8B-B14F-4D97-AF65-F5344CB8AC3E}">
        <p14:creationId xmlns:p14="http://schemas.microsoft.com/office/powerpoint/2010/main" val="36034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1997D43-316C-4D12-B61C-7F7038B87D23}"/>
              </a:ext>
            </a:extLst>
          </p:cNvPr>
          <p:cNvSpPr/>
          <p:nvPr/>
        </p:nvSpPr>
        <p:spPr>
          <a:xfrm>
            <a:off x="1388883" y="1250939"/>
            <a:ext cx="6096000" cy="2800767"/>
          </a:xfrm>
          <a:prstGeom prst="rect">
            <a:avLst/>
          </a:prstGeom>
        </p:spPr>
        <p:txBody>
          <a:bodyPr>
            <a:spAutoFit/>
          </a:bodyPr>
          <a:lstStyle/>
          <a:p>
            <a:r>
              <a:rPr lang="nl-NL" sz="3200" dirty="0">
                <a:solidFill>
                  <a:schemeClr val="accent6"/>
                </a:solidFill>
              </a:rPr>
              <a:t>Begrippen van vandaag:</a:t>
            </a:r>
          </a:p>
          <a:p>
            <a:r>
              <a:rPr lang="nl-NL" sz="2400" dirty="0"/>
              <a:t>Participatie samenleving</a:t>
            </a:r>
          </a:p>
          <a:p>
            <a:r>
              <a:rPr lang="nl-NL" sz="2400" dirty="0"/>
              <a:t>Vrijwilligerswerk</a:t>
            </a:r>
          </a:p>
          <a:p>
            <a:r>
              <a:rPr lang="nl-NL" sz="2400" dirty="0"/>
              <a:t>Episodisch vrijwilligerswerk </a:t>
            </a:r>
          </a:p>
          <a:p>
            <a:r>
              <a:rPr lang="nl-NL" sz="2400" dirty="0"/>
              <a:t>Traditioneel vrijwilligerswerk </a:t>
            </a:r>
          </a:p>
          <a:p>
            <a:r>
              <a:rPr lang="nl-NL" sz="2400" dirty="0"/>
              <a:t>Geleide vrijwilligers</a:t>
            </a:r>
          </a:p>
          <a:p>
            <a:r>
              <a:rPr lang="nl-NL" sz="2400" dirty="0"/>
              <a:t>Methodisch werken </a:t>
            </a:r>
          </a:p>
        </p:txBody>
      </p:sp>
      <p:pic>
        <p:nvPicPr>
          <p:cNvPr id="6" name="Afbeelding 5">
            <a:extLst>
              <a:ext uri="{FF2B5EF4-FFF2-40B4-BE49-F238E27FC236}">
                <a16:creationId xmlns:a16="http://schemas.microsoft.com/office/drawing/2014/main" id="{5DF3A811-56FC-4DD2-85E5-3AD71A4E49D0}"/>
              </a:ext>
            </a:extLst>
          </p:cNvPr>
          <p:cNvPicPr>
            <a:picLocks noChangeAspect="1"/>
          </p:cNvPicPr>
          <p:nvPr/>
        </p:nvPicPr>
        <p:blipFill>
          <a:blip r:embed="rId2"/>
          <a:stretch>
            <a:fillRect/>
          </a:stretch>
        </p:blipFill>
        <p:spPr>
          <a:xfrm>
            <a:off x="6096000" y="2417775"/>
            <a:ext cx="5341758" cy="2670879"/>
          </a:xfrm>
          <a:prstGeom prst="rect">
            <a:avLst/>
          </a:prstGeom>
        </p:spPr>
      </p:pic>
      <p:sp>
        <p:nvSpPr>
          <p:cNvPr id="7" name="Stroomdiagram: Opslag met sequentiële toegang 6">
            <a:extLst>
              <a:ext uri="{FF2B5EF4-FFF2-40B4-BE49-F238E27FC236}">
                <a16:creationId xmlns:a16="http://schemas.microsoft.com/office/drawing/2014/main" id="{F07A4EE2-9D51-4824-9ABB-197362FBF170}"/>
              </a:ext>
            </a:extLst>
          </p:cNvPr>
          <p:cNvSpPr/>
          <p:nvPr/>
        </p:nvSpPr>
        <p:spPr>
          <a:xfrm rot="411579">
            <a:off x="8037873" y="355861"/>
            <a:ext cx="2978870" cy="1416377"/>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latin typeface="Rockwell Light" panose="020B0604020202020204" pitchFamily="18" charset="0"/>
                <a:ea typeface="Gadugi" panose="020B0502040204020203" pitchFamily="34" charset="0"/>
              </a:rPr>
              <a:t>Wie doet vrijwilligerswerk?</a:t>
            </a:r>
          </a:p>
        </p:txBody>
      </p:sp>
      <p:sp>
        <p:nvSpPr>
          <p:cNvPr id="8" name="Tekstvak 7">
            <a:extLst>
              <a:ext uri="{FF2B5EF4-FFF2-40B4-BE49-F238E27FC236}">
                <a16:creationId xmlns:a16="http://schemas.microsoft.com/office/drawing/2014/main" id="{2ACA1842-8FEA-4B60-88ED-58405AB0E7A2}"/>
              </a:ext>
            </a:extLst>
          </p:cNvPr>
          <p:cNvSpPr txBox="1"/>
          <p:nvPr/>
        </p:nvSpPr>
        <p:spPr>
          <a:xfrm>
            <a:off x="3395220" y="5816339"/>
            <a:ext cx="7607431" cy="584775"/>
          </a:xfrm>
          <a:prstGeom prst="rect">
            <a:avLst/>
          </a:prstGeom>
          <a:noFill/>
        </p:spPr>
        <p:txBody>
          <a:bodyPr wrap="square" rtlCol="0">
            <a:spAutoFit/>
          </a:bodyPr>
          <a:lstStyle/>
          <a:p>
            <a:r>
              <a:rPr lang="nl-NL" sz="3200" b="1" dirty="0">
                <a:solidFill>
                  <a:schemeClr val="accent6"/>
                </a:solidFill>
              </a:rPr>
              <a:t>LA Vrijwilligersmanagement  </a:t>
            </a:r>
          </a:p>
        </p:txBody>
      </p:sp>
    </p:spTree>
    <p:extLst>
      <p:ext uri="{BB962C8B-B14F-4D97-AF65-F5344CB8AC3E}">
        <p14:creationId xmlns:p14="http://schemas.microsoft.com/office/powerpoint/2010/main" val="188517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625460" y="219558"/>
            <a:ext cx="7894149" cy="400110"/>
          </a:xfrm>
          <a:prstGeom prst="rect">
            <a:avLst/>
          </a:prstGeom>
          <a:noFill/>
        </p:spPr>
        <p:txBody>
          <a:bodyPr wrap="square" lIns="91440" tIns="45720" rIns="91440" bIns="45720" rtlCol="0" anchor="t">
            <a:spAutoFit/>
          </a:bodyPr>
          <a:lstStyle/>
          <a:p>
            <a:r>
              <a:rPr lang="nl-NL" sz="2000" b="1" dirty="0">
                <a:latin typeface="Arial"/>
                <a:cs typeface="Arial"/>
              </a:rPr>
              <a:t>2021_2_SW_1 Vrijwilligersmanagement; werving. </a:t>
            </a:r>
          </a:p>
        </p:txBody>
      </p:sp>
      <p:sp>
        <p:nvSpPr>
          <p:cNvPr id="5" name="Text Box 7"/>
          <p:cNvSpPr txBox="1">
            <a:spLocks noChangeArrowheads="1"/>
          </p:cNvSpPr>
          <p:nvPr/>
        </p:nvSpPr>
        <p:spPr bwMode="auto">
          <a:xfrm>
            <a:off x="2592356" y="848461"/>
            <a:ext cx="3600450"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latin typeface="Arial"/>
                <a:ea typeface="ＭＳ Ｐゴシック"/>
                <a:cs typeface="Arial"/>
              </a:rPr>
              <a:t>Leerdoel </a:t>
            </a:r>
            <a:endParaRPr lang="nl-NL" sz="1100" b="1"/>
          </a:p>
          <a:p>
            <a:r>
              <a:rPr lang="nl-NL" sz="1100" dirty="0">
                <a:latin typeface="Arial"/>
                <a:ea typeface="ＭＳ Ｐゴシック"/>
                <a:cs typeface="Arial"/>
              </a:rPr>
              <a:t>Na het doornemen van de bronnen, het volgen van de lessen en het uitvoeren van de opdrachten kun je uitleggen waarom je in je onderneming gaat samenwerken met vrijwilligers, wie je daarvoor op welke manier gaat werven. Je hebt inzicht in generaties, leefstijlen, transitiemomenten en levensfasen. </a:t>
            </a:r>
          </a:p>
        </p:txBody>
      </p:sp>
      <p:sp>
        <p:nvSpPr>
          <p:cNvPr id="6" name="Text Box 8"/>
          <p:cNvSpPr txBox="1">
            <a:spLocks noChangeArrowheads="1"/>
          </p:cNvSpPr>
          <p:nvPr/>
        </p:nvSpPr>
        <p:spPr bwMode="auto">
          <a:xfrm>
            <a:off x="2592356" y="2432838"/>
            <a:ext cx="3600450" cy="1107996"/>
          </a:xfrm>
          <a:prstGeom prst="rect">
            <a:avLst/>
          </a:prstGeom>
          <a:noFill/>
          <a:ln w="9525">
            <a:solidFill>
              <a:schemeClr val="tx1"/>
            </a:solidFill>
            <a:miter lim="800000"/>
            <a:headEnd/>
            <a:tailEnd/>
          </a:ln>
          <a:effectLst/>
        </p:spPr>
        <p:txBody>
          <a:bodyPr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latin typeface="Arial"/>
                <a:ea typeface="ＭＳ Ｐゴシック"/>
                <a:cs typeface="Arial"/>
              </a:rPr>
              <a:t>Product </a:t>
            </a:r>
            <a:r>
              <a:rPr lang="nl-NL" sz="1100" b="1" dirty="0">
                <a:solidFill>
                  <a:srgbClr val="0099FF"/>
                </a:solidFill>
                <a:latin typeface="Arial"/>
                <a:ea typeface="ＭＳ Ｐゴシック"/>
                <a:cs typeface="Arial"/>
              </a:rPr>
              <a:t>				</a:t>
            </a:r>
            <a:endParaRPr lang="nl-NL" sz="1100" dirty="0">
              <a:latin typeface="Arial"/>
              <a:ea typeface="ＭＳ Ｐゴシック"/>
              <a:cs typeface="Arial"/>
            </a:endParaRPr>
          </a:p>
          <a:p>
            <a:pPr indent="1270">
              <a:tabLst>
                <a:tab pos="1163638" algn="l"/>
              </a:tabLst>
            </a:pPr>
            <a:r>
              <a:rPr lang="nl-NL" sz="1100" dirty="0">
                <a:latin typeface="Arial"/>
                <a:ea typeface="ＭＳ Ｐゴシック"/>
                <a:cs typeface="Arial"/>
              </a:rPr>
              <a:t>Je maakt een schriftelijk verslag waarin je met behulp van onderstaande stappen uitlegt waarom je met welk type vrijwilligers gaat samenwerken en hoe je die werft.  </a:t>
            </a:r>
            <a:endParaRPr lang="nl-NL" sz="1100" dirty="0">
              <a:cs typeface="Arial" charset="0"/>
            </a:endParaRPr>
          </a:p>
        </p:txBody>
      </p:sp>
      <p:sp>
        <p:nvSpPr>
          <p:cNvPr id="7" name="Text Box 9"/>
          <p:cNvSpPr txBox="1">
            <a:spLocks noChangeArrowheads="1"/>
          </p:cNvSpPr>
          <p:nvPr/>
        </p:nvSpPr>
        <p:spPr bwMode="auto">
          <a:xfrm>
            <a:off x="2608703" y="3616086"/>
            <a:ext cx="3600450" cy="26314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5895" indent="-175895">
              <a:spcBef>
                <a:spcPct val="50000"/>
              </a:spcBef>
            </a:pPr>
            <a:r>
              <a:rPr lang="nl-NL" sz="1100" b="1" dirty="0">
                <a:latin typeface="Arial"/>
                <a:ea typeface="ＭＳ Ｐゴシック"/>
                <a:cs typeface="Arial"/>
              </a:rPr>
              <a:t>Stappen</a:t>
            </a:r>
            <a:r>
              <a:rPr lang="nl-NL" sz="1100" b="1" dirty="0">
                <a:solidFill>
                  <a:srgbClr val="CCFF33"/>
                </a:solidFill>
                <a:latin typeface="Arial"/>
                <a:ea typeface="ＭＳ Ｐゴシック"/>
                <a:cs typeface="Arial"/>
              </a:rPr>
              <a:t>			</a:t>
            </a:r>
            <a:endParaRPr lang="nl-NL" dirty="0">
              <a:latin typeface="Arial"/>
              <a:ea typeface="ＭＳ Ｐゴシック"/>
              <a:cs typeface="Arial"/>
            </a:endParaRPr>
          </a:p>
          <a:p>
            <a:pPr marL="175895" indent="-175895">
              <a:buFontTx/>
              <a:buChar char="•"/>
            </a:pPr>
            <a:r>
              <a:rPr lang="nl-NL" sz="1100" dirty="0">
                <a:latin typeface="Arial"/>
                <a:ea typeface="ＭＳ Ｐゴシック"/>
                <a:cs typeface="Arial"/>
              </a:rPr>
              <a:t>Beschrijf  waarom en op welke manier jij in je onderneming  gaat samenwerken met vrijwilligers. </a:t>
            </a:r>
          </a:p>
          <a:p>
            <a:pPr marL="175895" indent="-175895">
              <a:buFontTx/>
              <a:buChar char="•"/>
            </a:pPr>
            <a:r>
              <a:rPr lang="nl-NL" sz="1100" dirty="0">
                <a:latin typeface="Arial"/>
                <a:ea typeface="ＭＳ Ｐゴシック"/>
                <a:cs typeface="Arial"/>
              </a:rPr>
              <a:t>Verzamel 3 voorbeelden die hierbij aansluiten. </a:t>
            </a:r>
            <a:endParaRPr lang="nl-NL" dirty="0"/>
          </a:p>
          <a:p>
            <a:pPr marL="175895" indent="-175895">
              <a:buFontTx/>
              <a:buChar char="•"/>
            </a:pPr>
            <a:r>
              <a:rPr lang="nl-NL" sz="1100" dirty="0">
                <a:latin typeface="Arial"/>
                <a:ea typeface="ＭＳ Ｐゴシック"/>
                <a:cs typeface="Arial"/>
              </a:rPr>
              <a:t>Beschrijf welk type vrijwilliger past bij je onderneming en leg dat uit. </a:t>
            </a:r>
          </a:p>
          <a:p>
            <a:pPr marL="175895" indent="-175895">
              <a:buFontTx/>
              <a:buChar char="•"/>
            </a:pPr>
            <a:r>
              <a:rPr lang="nl-NL" sz="1100" dirty="0">
                <a:latin typeface="Arial"/>
                <a:ea typeface="ＭＳ Ｐゴシック"/>
                <a:cs typeface="Arial"/>
              </a:rPr>
              <a:t>Omschrijf  de verschillende generaties, hun kenmerken en sleutelervaringen.  </a:t>
            </a:r>
            <a:endParaRPr lang="nl-NL" sz="1100" dirty="0">
              <a:cs typeface="Arial"/>
            </a:endParaRPr>
          </a:p>
          <a:p>
            <a:pPr marL="175895" indent="-175895">
              <a:buFontTx/>
              <a:buChar char="•"/>
            </a:pPr>
            <a:r>
              <a:rPr lang="nl-NL" sz="1100" dirty="0">
                <a:latin typeface="Arial"/>
                <a:ea typeface="ＭＳ Ｐゴシック"/>
                <a:cs typeface="Arial"/>
              </a:rPr>
              <a:t>Beschrijf 5 transitiemomenten die bepalend zijn in een mensenleven. </a:t>
            </a:r>
            <a:endParaRPr lang="nl-NL" sz="1100" dirty="0">
              <a:cs typeface="Arial"/>
            </a:endParaRPr>
          </a:p>
          <a:p>
            <a:pPr marL="175895" indent="-175895">
              <a:buFontTx/>
              <a:buChar char="•"/>
            </a:pPr>
            <a:r>
              <a:rPr lang="nl-NL" sz="1100" dirty="0">
                <a:latin typeface="Arial"/>
                <a:ea typeface="ＭＳ Ｐゴシック"/>
                <a:cs typeface="Arial"/>
              </a:rPr>
              <a:t>Maak een koppeling tussen het type vrijwilliger dat je zoekt en de generaties en hun kenmerken. </a:t>
            </a:r>
            <a:endParaRPr lang="nl-NL" sz="1100" dirty="0">
              <a:cs typeface="Arial" charset="0"/>
            </a:endParaRPr>
          </a:p>
          <a:p>
            <a:pPr marL="175895" indent="-175895">
              <a:buFontTx/>
              <a:buChar char="•"/>
            </a:pPr>
            <a:r>
              <a:rPr lang="nl-NL" sz="1100" dirty="0">
                <a:latin typeface="Arial"/>
                <a:ea typeface="ＭＳ Ｐゴシック"/>
                <a:cs typeface="Arial"/>
              </a:rPr>
              <a:t>Maak een wervingsplan voor de vrijwilligers die je nodig hebt. </a:t>
            </a:r>
          </a:p>
          <a:p>
            <a:pPr marL="175895" indent="-175895">
              <a:buFontTx/>
              <a:buChar char="•"/>
            </a:pPr>
            <a:endParaRPr lang="nl-NL" sz="1100" dirty="0">
              <a:cs typeface="Arial" charset="0"/>
            </a:endParaRPr>
          </a:p>
        </p:txBody>
      </p:sp>
      <p:sp>
        <p:nvSpPr>
          <p:cNvPr id="8" name="Text Box 14"/>
          <p:cNvSpPr txBox="1">
            <a:spLocks noChangeArrowheads="1"/>
          </p:cNvSpPr>
          <p:nvPr/>
        </p:nvSpPr>
        <p:spPr bwMode="auto">
          <a:xfrm>
            <a:off x="6918724" y="2602741"/>
            <a:ext cx="3589619" cy="701731"/>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a:t>Bronnen</a:t>
            </a:r>
          </a:p>
          <a:p>
            <a:pPr marL="176213" indent="-176213" defTabSz="457200">
              <a:lnSpc>
                <a:spcPct val="80000"/>
              </a:lnSpc>
              <a:spcBef>
                <a:spcPct val="50000"/>
              </a:spcBef>
              <a:buFontTx/>
              <a:buChar char="•"/>
              <a:tabLst>
                <a:tab pos="176213" algn="l"/>
                <a:tab pos="1163638" algn="l"/>
              </a:tabLst>
            </a:pPr>
            <a:r>
              <a:rPr lang="nl-NL" sz="1100"/>
              <a:t>leerplatform bronnen</a:t>
            </a:r>
          </a:p>
          <a:p>
            <a:pPr marL="176213" indent="-176213" defTabSz="457200">
              <a:lnSpc>
                <a:spcPct val="80000"/>
              </a:lnSpc>
              <a:spcBef>
                <a:spcPct val="50000"/>
              </a:spcBef>
              <a:buFontTx/>
              <a:buChar char="•"/>
              <a:tabLst>
                <a:tab pos="176213" algn="l"/>
                <a:tab pos="1163638" algn="l"/>
              </a:tabLst>
            </a:pPr>
            <a:r>
              <a:rPr lang="nl-NL" sz="1100">
                <a:hlinkClick r:id="rId3"/>
              </a:rPr>
              <a:t>https://www.movisie.nl/</a:t>
            </a:r>
            <a:endParaRPr lang="nl-NL" sz="1100"/>
          </a:p>
        </p:txBody>
      </p:sp>
      <p:sp>
        <p:nvSpPr>
          <p:cNvPr id="11" name="Text Box 14"/>
          <p:cNvSpPr txBox="1">
            <a:spLocks noChangeArrowheads="1"/>
          </p:cNvSpPr>
          <p:nvPr/>
        </p:nvSpPr>
        <p:spPr bwMode="auto">
          <a:xfrm>
            <a:off x="6907460" y="1924866"/>
            <a:ext cx="3589620" cy="481670"/>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t>Bijeenkomsten &amp; Tijd</a:t>
            </a:r>
          </a:p>
          <a:p>
            <a:pPr marL="176213" indent="-176213" defTabSz="457200">
              <a:lnSpc>
                <a:spcPct val="80000"/>
              </a:lnSpc>
              <a:spcBef>
                <a:spcPct val="50000"/>
              </a:spcBef>
              <a:buFontTx/>
              <a:buChar char="•"/>
              <a:tabLst>
                <a:tab pos="176213" algn="l"/>
                <a:tab pos="1163638" algn="l"/>
              </a:tabLst>
            </a:pPr>
            <a:r>
              <a:rPr lang="nl-NL" sz="1100" dirty="0"/>
              <a:t>Lessen S&amp;W </a:t>
            </a:r>
          </a:p>
        </p:txBody>
      </p:sp>
      <p:sp>
        <p:nvSpPr>
          <p:cNvPr id="13" name="Text Box 17"/>
          <p:cNvSpPr txBox="1">
            <a:spLocks noChangeArrowheads="1"/>
          </p:cNvSpPr>
          <p:nvPr/>
        </p:nvSpPr>
        <p:spPr bwMode="auto">
          <a:xfrm>
            <a:off x="6907461" y="736796"/>
            <a:ext cx="3612147" cy="1107996"/>
          </a:xfrm>
          <a:prstGeom prst="rect">
            <a:avLst/>
          </a:prstGeom>
          <a:noFill/>
          <a:ln w="9525">
            <a:solidFill>
              <a:schemeClr val="tx1"/>
            </a:solidFill>
            <a:miter lim="800000"/>
            <a:headEnd/>
            <a:tailEnd/>
          </a:ln>
          <a:effectLst/>
        </p:spPr>
        <p:txBody>
          <a:bodyPr wrap="square" lIns="91440" tIns="45720" rIns="91440" bIns="45720" anchor="t">
            <a:spAutoFit/>
          </a:bodyPr>
          <a:lstStyle/>
          <a:p>
            <a:pPr>
              <a:spcBef>
                <a:spcPct val="50000"/>
              </a:spcBef>
              <a:defRPr/>
            </a:pPr>
            <a:r>
              <a:rPr lang="nl-NL" sz="1100" b="1" dirty="0">
                <a:latin typeface="Arial"/>
                <a:cs typeface="ＭＳ Ｐゴシック" pitchFamily="36" charset="-128"/>
              </a:rPr>
              <a:t>Samenwerking</a:t>
            </a:r>
            <a:r>
              <a:rPr lang="nl-NL" sz="1100" b="1" dirty="0">
                <a:solidFill>
                  <a:srgbClr val="CCFF33"/>
                </a:solidFill>
                <a:latin typeface="Arial"/>
                <a:cs typeface="ＭＳ Ｐゴシック" pitchFamily="36" charset="-128"/>
              </a:rPr>
              <a:t>				 </a:t>
            </a:r>
            <a:endParaRPr lang="nl-NL" sz="1100" b="1" dirty="0">
              <a:solidFill>
                <a:srgbClr val="CCFF33"/>
              </a:solidFill>
              <a:latin typeface="Arial" pitchFamily="36" charset="0"/>
              <a:cs typeface="ＭＳ Ｐゴシック" pitchFamily="36" charset="-128"/>
            </a:endParaRPr>
          </a:p>
          <a:p>
            <a:pPr marL="171450" indent="-171450" eaLnBrk="0" hangingPunct="0">
              <a:buFont typeface="Arial" pitchFamily="34" charset="0"/>
              <a:buChar char="•"/>
            </a:pPr>
            <a:r>
              <a:rPr lang="nl-NL" sz="1100" dirty="0">
                <a:ea typeface="Calibri" pitchFamily="34" charset="0"/>
                <a:cs typeface="Arial"/>
              </a:rPr>
              <a:t>Je maakt het product alleen</a:t>
            </a:r>
          </a:p>
          <a:p>
            <a:pPr marL="171450" indent="-171450" eaLnBrk="0" hangingPunct="0">
              <a:buFont typeface="Arial" pitchFamily="34" charset="0"/>
              <a:buChar char="•"/>
            </a:pPr>
            <a:r>
              <a:rPr lang="nl-NL" sz="1100" b="1" dirty="0">
                <a:solidFill>
                  <a:srgbClr val="C00000"/>
                </a:solidFill>
                <a:ea typeface="Calibri" pitchFamily="34" charset="0"/>
                <a:cs typeface="Arial"/>
              </a:rPr>
              <a:t>Je levert versie 1 in op  18 december 2020 voor 24.00 uur</a:t>
            </a:r>
            <a:endParaRPr lang="nl-NL" sz="1100" b="1" dirty="0">
              <a:solidFill>
                <a:srgbClr val="C00000"/>
              </a:solidFill>
              <a:ea typeface="Calibri" pitchFamily="34" charset="0"/>
              <a:cs typeface="Arial" charset="0"/>
            </a:endParaRPr>
          </a:p>
          <a:p>
            <a:pPr marL="171450" indent="-171450" eaLnBrk="0" hangingPunct="0">
              <a:buFont typeface="Arial" pitchFamily="34" charset="0"/>
              <a:buChar char="•"/>
            </a:pPr>
            <a:r>
              <a:rPr lang="nl-NL" sz="1100" b="1" dirty="0">
                <a:solidFill>
                  <a:srgbClr val="C00000"/>
                </a:solidFill>
                <a:ea typeface="Calibri" pitchFamily="34" charset="0"/>
                <a:cs typeface="Arial"/>
              </a:rPr>
              <a:t>Versie 2 op 18 januari 2021 uiterlijk 24.00 uur </a:t>
            </a:r>
          </a:p>
        </p:txBody>
      </p:sp>
      <p:pic>
        <p:nvPicPr>
          <p:cNvPr id="9" name="Afbeelding 8"/>
          <p:cNvPicPr>
            <a:picLocks noChangeAspect="1"/>
          </p:cNvPicPr>
          <p:nvPr/>
        </p:nvPicPr>
        <p:blipFill rotWithShape="1">
          <a:blip r:embed="rId4"/>
          <a:srcRect l="21805" r="10840"/>
          <a:stretch/>
        </p:blipFill>
        <p:spPr>
          <a:xfrm>
            <a:off x="2199610" y="842614"/>
            <a:ext cx="299335" cy="412425"/>
          </a:xfrm>
          <a:prstGeom prst="rect">
            <a:avLst/>
          </a:prstGeom>
        </p:spPr>
      </p:pic>
      <p:pic>
        <p:nvPicPr>
          <p:cNvPr id="12" name="Afbeelding 11"/>
          <p:cNvPicPr>
            <a:picLocks noChangeAspect="1"/>
          </p:cNvPicPr>
          <p:nvPr/>
        </p:nvPicPr>
        <p:blipFill>
          <a:blip r:embed="rId5"/>
          <a:stretch>
            <a:fillRect/>
          </a:stretch>
        </p:blipFill>
        <p:spPr>
          <a:xfrm>
            <a:off x="2210613" y="2449845"/>
            <a:ext cx="263290" cy="321303"/>
          </a:xfrm>
          <a:prstGeom prst="rect">
            <a:avLst/>
          </a:prstGeom>
        </p:spPr>
      </p:pic>
      <p:pic>
        <p:nvPicPr>
          <p:cNvPr id="14" name="Afbeelding 13"/>
          <p:cNvPicPr>
            <a:picLocks noChangeAspect="1"/>
          </p:cNvPicPr>
          <p:nvPr/>
        </p:nvPicPr>
        <p:blipFill>
          <a:blip r:embed="rId6"/>
          <a:stretch>
            <a:fillRect/>
          </a:stretch>
        </p:blipFill>
        <p:spPr>
          <a:xfrm>
            <a:off x="2171703" y="3685627"/>
            <a:ext cx="266283" cy="416301"/>
          </a:xfrm>
          <a:prstGeom prst="rect">
            <a:avLst/>
          </a:prstGeom>
        </p:spPr>
      </p:pic>
      <p:pic>
        <p:nvPicPr>
          <p:cNvPr id="16" name="Afbeelding 15"/>
          <p:cNvPicPr>
            <a:picLocks noChangeAspect="1"/>
          </p:cNvPicPr>
          <p:nvPr/>
        </p:nvPicPr>
        <p:blipFill>
          <a:blip r:embed="rId7"/>
          <a:stretch>
            <a:fillRect/>
          </a:stretch>
        </p:blipFill>
        <p:spPr>
          <a:xfrm>
            <a:off x="6379628" y="936770"/>
            <a:ext cx="385812" cy="263054"/>
          </a:xfrm>
          <a:prstGeom prst="rect">
            <a:avLst/>
          </a:prstGeom>
        </p:spPr>
      </p:pic>
      <p:pic>
        <p:nvPicPr>
          <p:cNvPr id="17" name="Afbeelding 16"/>
          <p:cNvPicPr>
            <a:picLocks noChangeAspect="1"/>
          </p:cNvPicPr>
          <p:nvPr/>
        </p:nvPicPr>
        <p:blipFill>
          <a:blip r:embed="rId8"/>
          <a:stretch>
            <a:fillRect/>
          </a:stretch>
        </p:blipFill>
        <p:spPr>
          <a:xfrm>
            <a:off x="6494791" y="3540229"/>
            <a:ext cx="299225" cy="290796"/>
          </a:xfrm>
          <a:prstGeom prst="rect">
            <a:avLst/>
          </a:prstGeom>
        </p:spPr>
      </p:pic>
      <p:pic>
        <p:nvPicPr>
          <p:cNvPr id="23" name="Afbeelding 22"/>
          <p:cNvPicPr>
            <a:picLocks noChangeAspect="1"/>
          </p:cNvPicPr>
          <p:nvPr/>
        </p:nvPicPr>
        <p:blipFill rotWithShape="1">
          <a:blip r:embed="rId9"/>
          <a:srcRect l="17050" t="33024" r="61669" b="30375"/>
          <a:stretch/>
        </p:blipFill>
        <p:spPr>
          <a:xfrm>
            <a:off x="6496050" y="2022405"/>
            <a:ext cx="269390" cy="260485"/>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8724" y="406029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a:blip r:embed="rId11"/>
          <a:stretch>
            <a:fillRect/>
          </a:stretch>
        </p:blipFill>
        <p:spPr>
          <a:xfrm>
            <a:off x="1524000" y="1"/>
            <a:ext cx="1068356" cy="797799"/>
          </a:xfrm>
          <a:prstGeom prst="rect">
            <a:avLst/>
          </a:prstGeom>
        </p:spPr>
      </p:pic>
      <p:pic>
        <p:nvPicPr>
          <p:cNvPr id="3" name="Afbeelding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07460" y="3685627"/>
            <a:ext cx="2759560" cy="2759560"/>
          </a:xfrm>
          <a:prstGeom prst="rect">
            <a:avLst/>
          </a:prstGeom>
        </p:spPr>
      </p:pic>
    </p:spTree>
    <p:extLst>
      <p:ext uri="{BB962C8B-B14F-4D97-AF65-F5344CB8AC3E}">
        <p14:creationId xmlns:p14="http://schemas.microsoft.com/office/powerpoint/2010/main" val="258858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0F5C9B5-383B-4631-848F-1C9B1E7589C5}"/>
              </a:ext>
            </a:extLst>
          </p:cNvPr>
          <p:cNvSpPr txBox="1"/>
          <p:nvPr/>
        </p:nvSpPr>
        <p:spPr>
          <a:xfrm>
            <a:off x="1414021" y="1291473"/>
            <a:ext cx="6702458" cy="646331"/>
          </a:xfrm>
          <a:prstGeom prst="rect">
            <a:avLst/>
          </a:prstGeom>
          <a:noFill/>
        </p:spPr>
        <p:txBody>
          <a:bodyPr wrap="square" rtlCol="0">
            <a:spAutoFit/>
          </a:bodyPr>
          <a:lstStyle/>
          <a:p>
            <a:r>
              <a:rPr lang="nl-NL" sz="3600" b="1" dirty="0">
                <a:solidFill>
                  <a:schemeClr val="accent6"/>
                </a:solidFill>
              </a:rPr>
              <a:t>Participatie samenleving</a:t>
            </a:r>
          </a:p>
        </p:txBody>
      </p:sp>
      <p:sp>
        <p:nvSpPr>
          <p:cNvPr id="5" name="Rechthoek: afgeronde hoeken 4">
            <a:extLst>
              <a:ext uri="{FF2B5EF4-FFF2-40B4-BE49-F238E27FC236}">
                <a16:creationId xmlns:a16="http://schemas.microsoft.com/office/drawing/2014/main" id="{BAA1B526-E44B-413E-AAC6-A3257243FDA6}"/>
              </a:ext>
            </a:extLst>
          </p:cNvPr>
          <p:cNvSpPr/>
          <p:nvPr/>
        </p:nvSpPr>
        <p:spPr>
          <a:xfrm rot="971604">
            <a:off x="10052610" y="485091"/>
            <a:ext cx="1450740" cy="113566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2013</a:t>
            </a:r>
          </a:p>
        </p:txBody>
      </p:sp>
      <p:sp>
        <p:nvSpPr>
          <p:cNvPr id="6" name="Rechthoek 5">
            <a:extLst>
              <a:ext uri="{FF2B5EF4-FFF2-40B4-BE49-F238E27FC236}">
                <a16:creationId xmlns:a16="http://schemas.microsoft.com/office/drawing/2014/main" id="{089303BE-024D-4A0B-A966-5044F7E7A742}"/>
              </a:ext>
            </a:extLst>
          </p:cNvPr>
          <p:cNvSpPr/>
          <p:nvPr/>
        </p:nvSpPr>
        <p:spPr>
          <a:xfrm>
            <a:off x="1480009" y="2126342"/>
            <a:ext cx="10067826" cy="2862322"/>
          </a:xfrm>
          <a:prstGeom prst="rect">
            <a:avLst/>
          </a:prstGeom>
        </p:spPr>
        <p:txBody>
          <a:bodyPr wrap="square">
            <a:spAutoFit/>
          </a:bodyPr>
          <a:lstStyle/>
          <a:p>
            <a:r>
              <a:rPr lang="nl-NL" b="1" dirty="0"/>
              <a:t>is een samenleving waarin iedereen die dat kan verantwoordelijkheid neemt voor zijn of haar eigen leven en omgeving, zonder hulp van de (landelijke) overheid.</a:t>
            </a:r>
          </a:p>
          <a:p>
            <a:endParaRPr lang="nl-NL" b="1" dirty="0"/>
          </a:p>
          <a:p>
            <a:r>
              <a:rPr lang="nl-NL" dirty="0"/>
              <a:t>‘De rol van de overheid is </a:t>
            </a:r>
            <a:r>
              <a:rPr lang="nl-NL" i="1" dirty="0"/>
              <a:t>het scheppen van voorzieningen </a:t>
            </a:r>
            <a:r>
              <a:rPr lang="nl-NL" dirty="0"/>
              <a:t>waarin mensen kunnen participeren en te zorgen dat iedereen toegang heeft tot die voorzieningen. </a:t>
            </a:r>
            <a:r>
              <a:rPr lang="nl-NL" i="1" dirty="0"/>
              <a:t>De </a:t>
            </a:r>
            <a:r>
              <a:rPr lang="nl-NL" i="1" dirty="0" err="1"/>
              <a:t>civil</a:t>
            </a:r>
            <a:r>
              <a:rPr lang="nl-NL" i="1" dirty="0"/>
              <a:t> society </a:t>
            </a:r>
            <a:r>
              <a:rPr lang="nl-NL" dirty="0"/>
              <a:t>is belangrijk omdat mensen vanuit hun eigen bewogenheid en betrokkenheid moeten participeren. </a:t>
            </a:r>
            <a:r>
              <a:rPr lang="nl-NL" i="1" dirty="0"/>
              <a:t>Participatie op de arbeidsmarkt </a:t>
            </a:r>
            <a:r>
              <a:rPr lang="nl-NL" dirty="0"/>
              <a:t>is een belangrijke voorwaarde voor het scheppen van andere bronnen van participatie. Door te werken neem je deel aan de samenleving, wat zorgt voor structuur, economische zelfstandigheid en maatschappelijke en persoonlijke autonomie. Als mensen op de arbeidsmarkt gerespecteerd en niet vernederd worden, is dat een prima vorm van participatie.’  </a:t>
            </a:r>
            <a:r>
              <a:rPr lang="nl-NL" b="1" dirty="0"/>
              <a:t>Evelien Tonkes, hoogleraar. </a:t>
            </a:r>
          </a:p>
        </p:txBody>
      </p:sp>
    </p:spTree>
    <p:extLst>
      <p:ext uri="{BB962C8B-B14F-4D97-AF65-F5344CB8AC3E}">
        <p14:creationId xmlns:p14="http://schemas.microsoft.com/office/powerpoint/2010/main" val="163970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1F31D77-9DDB-4946-9A7A-51259FA3D8E9}"/>
              </a:ext>
            </a:extLst>
          </p:cNvPr>
          <p:cNvSpPr txBox="1"/>
          <p:nvPr/>
        </p:nvSpPr>
        <p:spPr>
          <a:xfrm>
            <a:off x="2044557" y="1962364"/>
            <a:ext cx="6760396" cy="923330"/>
          </a:xfrm>
          <a:prstGeom prst="rect">
            <a:avLst/>
          </a:prstGeom>
          <a:noFill/>
        </p:spPr>
        <p:txBody>
          <a:bodyPr wrap="square" rtlCol="0">
            <a:spAutoFit/>
          </a:bodyPr>
          <a:lstStyle/>
          <a:p>
            <a:r>
              <a:rPr lang="nl-NL" dirty="0"/>
              <a:t>Filmpje</a:t>
            </a:r>
          </a:p>
          <a:p>
            <a:endParaRPr lang="nl-NL" dirty="0"/>
          </a:p>
          <a:p>
            <a:r>
              <a:rPr lang="nl-NL" dirty="0">
                <a:hlinkClick r:id="rId2"/>
              </a:rPr>
              <a:t>https://www.youtube.com/watch?v=LrKq13PhzBE</a:t>
            </a:r>
            <a:r>
              <a:rPr lang="nl-NL" dirty="0"/>
              <a:t> </a:t>
            </a:r>
          </a:p>
        </p:txBody>
      </p:sp>
    </p:spTree>
    <p:extLst>
      <p:ext uri="{BB962C8B-B14F-4D97-AF65-F5344CB8AC3E}">
        <p14:creationId xmlns:p14="http://schemas.microsoft.com/office/powerpoint/2010/main" val="384464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lf 2">
            <a:extLst>
              <a:ext uri="{FF2B5EF4-FFF2-40B4-BE49-F238E27FC236}">
                <a16:creationId xmlns:a16="http://schemas.microsoft.com/office/drawing/2014/main" id="{C27FD3E1-45DC-42F2-83D7-D64495B5C32A}"/>
              </a:ext>
            </a:extLst>
          </p:cNvPr>
          <p:cNvSpPr/>
          <p:nvPr/>
        </p:nvSpPr>
        <p:spPr>
          <a:xfrm>
            <a:off x="1212350" y="2208943"/>
            <a:ext cx="2383605" cy="1582221"/>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Opdracht: </a:t>
            </a:r>
          </a:p>
        </p:txBody>
      </p:sp>
      <p:sp>
        <p:nvSpPr>
          <p:cNvPr id="4" name="Tekstvak 3">
            <a:extLst>
              <a:ext uri="{FF2B5EF4-FFF2-40B4-BE49-F238E27FC236}">
                <a16:creationId xmlns:a16="http://schemas.microsoft.com/office/drawing/2014/main" id="{5B8F6C63-7287-46EC-9679-BF1762F9CA75}"/>
              </a:ext>
            </a:extLst>
          </p:cNvPr>
          <p:cNvSpPr txBox="1"/>
          <p:nvPr/>
        </p:nvSpPr>
        <p:spPr>
          <a:xfrm>
            <a:off x="4274049" y="1589441"/>
            <a:ext cx="6883686" cy="3231654"/>
          </a:xfrm>
          <a:prstGeom prst="rect">
            <a:avLst/>
          </a:prstGeom>
          <a:solidFill>
            <a:schemeClr val="bg1"/>
          </a:solidFill>
          <a:ln>
            <a:solidFill>
              <a:schemeClr val="accent3"/>
            </a:solidFill>
          </a:ln>
        </p:spPr>
        <p:txBody>
          <a:bodyPr wrap="square" rtlCol="0">
            <a:spAutoFit/>
          </a:bodyPr>
          <a:lstStyle/>
          <a:p>
            <a:endParaRPr lang="nl-NL" sz="2400" dirty="0"/>
          </a:p>
          <a:p>
            <a:r>
              <a:rPr lang="nl-NL" sz="2400" dirty="0"/>
              <a:t>Download deze pagina via Wiki en onderstreep de termen en stukjes van zinnen die essentieel zijn. Die dus aangeven wat belangrijkrijk is.</a:t>
            </a:r>
          </a:p>
          <a:p>
            <a:endParaRPr lang="nl-NL" sz="2400" dirty="0"/>
          </a:p>
          <a:p>
            <a:r>
              <a:rPr lang="nl-NL" sz="2400" dirty="0"/>
              <a:t>Zet die onderstreepte termen en zinnen om in je eigen woorden. </a:t>
            </a:r>
          </a:p>
          <a:p>
            <a:endParaRPr lang="nl-NL" dirty="0"/>
          </a:p>
          <a:p>
            <a:endParaRPr lang="nl-NL" dirty="0"/>
          </a:p>
        </p:txBody>
      </p:sp>
    </p:spTree>
    <p:extLst>
      <p:ext uri="{BB962C8B-B14F-4D97-AF65-F5344CB8AC3E}">
        <p14:creationId xmlns:p14="http://schemas.microsoft.com/office/powerpoint/2010/main" val="321592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586BA0-08E9-4E02-BEB6-BBB3DDBDADE2}"/>
              </a:ext>
            </a:extLst>
          </p:cNvPr>
          <p:cNvSpPr txBox="1"/>
          <p:nvPr/>
        </p:nvSpPr>
        <p:spPr>
          <a:xfrm>
            <a:off x="1656279" y="1943792"/>
            <a:ext cx="8879441" cy="646331"/>
          </a:xfrm>
          <a:prstGeom prst="rect">
            <a:avLst/>
          </a:prstGeom>
          <a:noFill/>
        </p:spPr>
        <p:txBody>
          <a:bodyPr wrap="square">
            <a:spAutoFit/>
          </a:bodyPr>
          <a:lstStyle/>
          <a:p>
            <a:r>
              <a:rPr lang="nl-NL" b="1" dirty="0"/>
              <a:t>is een samenleving waarin iedereen die dat kan verantwoordelijkheid neemt voor zijn of haar eigen leven en omgeving, zonder hulp van de (landelijke) overheid.</a:t>
            </a:r>
          </a:p>
        </p:txBody>
      </p:sp>
      <p:sp>
        <p:nvSpPr>
          <p:cNvPr id="5" name="Tekstvak 4">
            <a:extLst>
              <a:ext uri="{FF2B5EF4-FFF2-40B4-BE49-F238E27FC236}">
                <a16:creationId xmlns:a16="http://schemas.microsoft.com/office/drawing/2014/main" id="{AE02FB8B-F2A5-4727-8BB5-F3B135E99F90}"/>
              </a:ext>
            </a:extLst>
          </p:cNvPr>
          <p:cNvSpPr txBox="1"/>
          <p:nvPr/>
        </p:nvSpPr>
        <p:spPr>
          <a:xfrm>
            <a:off x="1559102" y="1177883"/>
            <a:ext cx="6702458" cy="646331"/>
          </a:xfrm>
          <a:prstGeom prst="rect">
            <a:avLst/>
          </a:prstGeom>
          <a:noFill/>
        </p:spPr>
        <p:txBody>
          <a:bodyPr wrap="square" rtlCol="0">
            <a:spAutoFit/>
          </a:bodyPr>
          <a:lstStyle/>
          <a:p>
            <a:r>
              <a:rPr lang="nl-NL" sz="3600" b="1" dirty="0">
                <a:solidFill>
                  <a:schemeClr val="accent6"/>
                </a:solidFill>
              </a:rPr>
              <a:t>Participatie samenleving</a:t>
            </a:r>
          </a:p>
        </p:txBody>
      </p:sp>
      <p:sp>
        <p:nvSpPr>
          <p:cNvPr id="7" name="Bijschrift: pijl-omhoog 6">
            <a:extLst>
              <a:ext uri="{FF2B5EF4-FFF2-40B4-BE49-F238E27FC236}">
                <a16:creationId xmlns:a16="http://schemas.microsoft.com/office/drawing/2014/main" id="{3EDA4C7B-6BB9-4F60-81F3-54558BE3EBAD}"/>
              </a:ext>
            </a:extLst>
          </p:cNvPr>
          <p:cNvSpPr/>
          <p:nvPr/>
        </p:nvSpPr>
        <p:spPr>
          <a:xfrm>
            <a:off x="1879454" y="2659043"/>
            <a:ext cx="5684617" cy="1385740"/>
          </a:xfrm>
          <a:prstGeom prst="upArrowCallo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Wat zijn de voordelen van de participatiesamenleving? </a:t>
            </a:r>
          </a:p>
        </p:txBody>
      </p:sp>
      <p:sp>
        <p:nvSpPr>
          <p:cNvPr id="9" name="Rechthoek 8">
            <a:extLst>
              <a:ext uri="{FF2B5EF4-FFF2-40B4-BE49-F238E27FC236}">
                <a16:creationId xmlns:a16="http://schemas.microsoft.com/office/drawing/2014/main" id="{720E5CD1-EE73-497E-ADE8-707DEDF4FF67}"/>
              </a:ext>
            </a:extLst>
          </p:cNvPr>
          <p:cNvSpPr/>
          <p:nvPr/>
        </p:nvSpPr>
        <p:spPr>
          <a:xfrm>
            <a:off x="2642858" y="5495451"/>
            <a:ext cx="8037922" cy="369332"/>
          </a:xfrm>
          <a:prstGeom prst="rect">
            <a:avLst/>
          </a:prstGeom>
        </p:spPr>
        <p:txBody>
          <a:bodyPr wrap="square">
            <a:spAutoFit/>
          </a:bodyPr>
          <a:lstStyle/>
          <a:p>
            <a:r>
              <a:rPr lang="nl-NL" dirty="0">
                <a:hlinkClick r:id="rId2"/>
              </a:rPr>
              <a:t>https://www.movisie.nl/artikel/voordelen-participatiesamenleving</a:t>
            </a:r>
            <a:r>
              <a:rPr lang="nl-NL" dirty="0"/>
              <a:t>  | 2015</a:t>
            </a:r>
          </a:p>
        </p:txBody>
      </p:sp>
      <p:sp>
        <p:nvSpPr>
          <p:cNvPr id="10" name="Golf 9">
            <a:extLst>
              <a:ext uri="{FF2B5EF4-FFF2-40B4-BE49-F238E27FC236}">
                <a16:creationId xmlns:a16="http://schemas.microsoft.com/office/drawing/2014/main" id="{3FA39DFA-FDA0-467B-90AF-D95164E06BBE}"/>
              </a:ext>
            </a:extLst>
          </p:cNvPr>
          <p:cNvSpPr/>
          <p:nvPr/>
        </p:nvSpPr>
        <p:spPr>
          <a:xfrm>
            <a:off x="2838067" y="4550766"/>
            <a:ext cx="2052432" cy="909441"/>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Opdracht: </a:t>
            </a:r>
          </a:p>
        </p:txBody>
      </p:sp>
    </p:spTree>
    <p:extLst>
      <p:ext uri="{BB962C8B-B14F-4D97-AF65-F5344CB8AC3E}">
        <p14:creationId xmlns:p14="http://schemas.microsoft.com/office/powerpoint/2010/main" val="934415920"/>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38D367-4FDE-406D-AD83-8A07BC7D0C21}">
  <ds:schemaRefs>
    <ds:schemaRef ds:uri="http://purl.org/dc/elements/1.1/"/>
    <ds:schemaRef ds:uri="34354c1b-6b8c-435b-ad50-990538c19557"/>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47a28104-336f-447d-946e-e305ac2bcd47"/>
    <ds:schemaRef ds:uri="http://purl.org/dc/dcmitype/"/>
    <ds:schemaRef ds:uri="http://purl.org/dc/terms/"/>
  </ds:schemaRefs>
</ds:datastoreItem>
</file>

<file path=customXml/itemProps2.xml><?xml version="1.0" encoding="utf-8"?>
<ds:datastoreItem xmlns:ds="http://schemas.openxmlformats.org/officeDocument/2006/customXml" ds:itemID="{BCEF9C48-3265-4BC1-BE3C-BDF177C0037E}">
  <ds:schemaRefs>
    <ds:schemaRef ds:uri="http://schemas.microsoft.com/sharepoint/v3/contenttype/forms"/>
  </ds:schemaRefs>
</ds:datastoreItem>
</file>

<file path=customXml/itemProps3.xml><?xml version="1.0" encoding="utf-8"?>
<ds:datastoreItem xmlns:ds="http://schemas.openxmlformats.org/officeDocument/2006/customXml" ds:itemID="{1C2554AA-5443-4475-8A67-ACFF9D2BB1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258</TotalTime>
  <Words>1304</Words>
  <Application>Microsoft Office PowerPoint</Application>
  <PresentationFormat>Breedbeeld</PresentationFormat>
  <Paragraphs>152</Paragraphs>
  <Slides>20</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20</vt:i4>
      </vt:variant>
    </vt:vector>
  </HeadingPairs>
  <TitlesOfParts>
    <vt:vector size="28" baseType="lpstr">
      <vt:lpstr>Arial</vt:lpstr>
      <vt:lpstr>Calibri</vt:lpstr>
      <vt:lpstr>Kristen ITC</vt:lpstr>
      <vt:lpstr>Lucida Handwriting</vt:lpstr>
      <vt:lpstr>Poppins</vt:lpstr>
      <vt:lpstr>Roboto</vt:lpstr>
      <vt:lpstr>Rockwell Light</vt:lpstr>
      <vt:lpstr>Helicon 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Goed weekeinde!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3</cp:revision>
  <dcterms:created xsi:type="dcterms:W3CDTF">2019-11-11T10:54:05Z</dcterms:created>
  <dcterms:modified xsi:type="dcterms:W3CDTF">2020-11-12T13:42:59Z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